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007577285" r:id="rId3"/>
    <p:sldId id="2007577322" r:id="rId4"/>
    <p:sldId id="2007577265" r:id="rId5"/>
    <p:sldId id="2007577284" r:id="rId6"/>
    <p:sldId id="2007577323" r:id="rId7"/>
    <p:sldId id="2007577295" r:id="rId8"/>
    <p:sldId id="2007577294" r:id="rId9"/>
    <p:sldId id="2007577264" r:id="rId10"/>
    <p:sldId id="2007577296" r:id="rId11"/>
    <p:sldId id="2007577267" r:id="rId12"/>
    <p:sldId id="2007577311" r:id="rId13"/>
    <p:sldId id="2007577307" r:id="rId14"/>
    <p:sldId id="2007577324" r:id="rId15"/>
    <p:sldId id="2007577325" r:id="rId16"/>
    <p:sldId id="2007577326" r:id="rId17"/>
    <p:sldId id="2007577327" r:id="rId18"/>
    <p:sldId id="2007577328" r:id="rId19"/>
    <p:sldId id="290" r:id="rId20"/>
    <p:sldId id="2007577315" r:id="rId21"/>
    <p:sldId id="2007577300" r:id="rId22"/>
    <p:sldId id="2007577316" r:id="rId23"/>
    <p:sldId id="2007577329" r:id="rId24"/>
    <p:sldId id="2007577304" r:id="rId25"/>
    <p:sldId id="2007577331" r:id="rId26"/>
    <p:sldId id="2007577330" r:id="rId27"/>
    <p:sldId id="2007577332" r:id="rId28"/>
    <p:sldId id="2007577334" r:id="rId29"/>
    <p:sldId id="2007577336" r:id="rId30"/>
    <p:sldId id="2007577337" r:id="rId31"/>
    <p:sldId id="2007577298" r:id="rId32"/>
    <p:sldId id="2007577309" r:id="rId33"/>
    <p:sldId id="2007577338" r:id="rId34"/>
    <p:sldId id="2007577318" r:id="rId35"/>
    <p:sldId id="2007577339" r:id="rId36"/>
    <p:sldId id="2007577340" r:id="rId37"/>
    <p:sldId id="2007577313" r:id="rId38"/>
    <p:sldId id="2007577272" r:id="rId39"/>
    <p:sldId id="2007577321" r:id="rId40"/>
    <p:sldId id="2007577299" r:id="rId41"/>
    <p:sldId id="2007577308" r:id="rId42"/>
    <p:sldId id="2007577312" r:id="rId43"/>
    <p:sldId id="2007577302" r:id="rId44"/>
    <p:sldId id="2007577280" r:id="rId45"/>
    <p:sldId id="287" r:id="rId46"/>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5830333-A932-4FE7-898E-ADE3878FB2AA}">
          <p14:sldIdLst>
            <p14:sldId id="2007577285"/>
            <p14:sldId id="2007577322"/>
            <p14:sldId id="2007577265"/>
            <p14:sldId id="2007577284"/>
            <p14:sldId id="2007577323"/>
            <p14:sldId id="2007577295"/>
            <p14:sldId id="2007577294"/>
            <p14:sldId id="2007577264"/>
            <p14:sldId id="2007577296"/>
            <p14:sldId id="2007577267"/>
            <p14:sldId id="2007577311"/>
            <p14:sldId id="2007577307"/>
            <p14:sldId id="2007577324"/>
            <p14:sldId id="2007577325"/>
            <p14:sldId id="2007577326"/>
            <p14:sldId id="2007577327"/>
            <p14:sldId id="2007577328"/>
            <p14:sldId id="290"/>
            <p14:sldId id="2007577315"/>
            <p14:sldId id="2007577300"/>
            <p14:sldId id="2007577316"/>
            <p14:sldId id="2007577329"/>
            <p14:sldId id="2007577304"/>
            <p14:sldId id="2007577331"/>
            <p14:sldId id="2007577330"/>
            <p14:sldId id="2007577332"/>
            <p14:sldId id="2007577334"/>
            <p14:sldId id="2007577336"/>
            <p14:sldId id="2007577337"/>
            <p14:sldId id="2007577298"/>
            <p14:sldId id="2007577309"/>
            <p14:sldId id="2007577338"/>
            <p14:sldId id="2007577318"/>
            <p14:sldId id="2007577339"/>
            <p14:sldId id="2007577340"/>
            <p14:sldId id="2007577313"/>
            <p14:sldId id="2007577272"/>
            <p14:sldId id="2007577321"/>
            <p14:sldId id="2007577299"/>
            <p14:sldId id="2007577308"/>
            <p14:sldId id="2007577312"/>
            <p14:sldId id="2007577302"/>
            <p14:sldId id="2007577280"/>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F528F"/>
    <a:srgbClr val="C55A11"/>
    <a:srgbClr val="4472C4"/>
    <a:srgbClr val="FDE528"/>
    <a:srgbClr val="F3F3F3"/>
    <a:srgbClr val="002060"/>
    <a:srgbClr val="FFFF99"/>
    <a:srgbClr val="6DA6DA"/>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9" autoAdjust="0"/>
    <p:restoredTop sz="94660"/>
  </p:normalViewPr>
  <p:slideViewPr>
    <p:cSldViewPr snapToGrid="0">
      <p:cViewPr varScale="1">
        <p:scale>
          <a:sx n="78" d="100"/>
          <a:sy n="78" d="100"/>
        </p:scale>
        <p:origin x="88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5C670-757B-4262-B81D-3EE8A9407635}" type="datetimeFigureOut">
              <a:rPr lang="en-US" smtClean="0"/>
              <a:t>2/20/2023</a:t>
            </a:fld>
            <a:endParaRPr lang="en-US"/>
          </a:p>
        </p:txBody>
      </p:sp>
      <p:sp>
        <p:nvSpPr>
          <p:cNvPr id="4" name="Slide Image Placeholder 3"/>
          <p:cNvSpPr>
            <a:spLocks noGrp="1" noRot="1" noChangeAspect="1"/>
          </p:cNvSpPr>
          <p:nvPr>
            <p:ph type="sldImg" idx="2"/>
          </p:nvPr>
        </p:nvSpPr>
        <p:spPr>
          <a:xfrm>
            <a:off x="708025" y="1143000"/>
            <a:ext cx="54419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A7B3A-8090-4475-B198-D53663031043}" type="slidenum">
              <a:rPr lang="en-US" smtClean="0"/>
              <a:t>‹#›</a:t>
            </a:fld>
            <a:endParaRPr lang="en-US"/>
          </a:p>
        </p:txBody>
      </p:sp>
    </p:spTree>
    <p:extLst>
      <p:ext uri="{BB962C8B-B14F-4D97-AF65-F5344CB8AC3E}">
        <p14:creationId xmlns:p14="http://schemas.microsoft.com/office/powerpoint/2010/main" val="357930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3</a:t>
            </a:fld>
            <a:endParaRPr lang="en-US"/>
          </a:p>
        </p:txBody>
      </p:sp>
    </p:spTree>
    <p:extLst>
      <p:ext uri="{BB962C8B-B14F-4D97-AF65-F5344CB8AC3E}">
        <p14:creationId xmlns:p14="http://schemas.microsoft.com/office/powerpoint/2010/main" val="137399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7</a:t>
            </a:fld>
            <a:endParaRPr lang="en-US"/>
          </a:p>
        </p:txBody>
      </p:sp>
    </p:spTree>
    <p:extLst>
      <p:ext uri="{BB962C8B-B14F-4D97-AF65-F5344CB8AC3E}">
        <p14:creationId xmlns:p14="http://schemas.microsoft.com/office/powerpoint/2010/main" val="228341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8</a:t>
            </a:fld>
            <a:endParaRPr lang="en-US"/>
          </a:p>
        </p:txBody>
      </p:sp>
    </p:spTree>
    <p:extLst>
      <p:ext uri="{BB962C8B-B14F-4D97-AF65-F5344CB8AC3E}">
        <p14:creationId xmlns:p14="http://schemas.microsoft.com/office/powerpoint/2010/main" val="403303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40</a:t>
            </a:fld>
            <a:endParaRPr lang="en-US"/>
          </a:p>
        </p:txBody>
      </p:sp>
    </p:spTree>
    <p:extLst>
      <p:ext uri="{BB962C8B-B14F-4D97-AF65-F5344CB8AC3E}">
        <p14:creationId xmlns:p14="http://schemas.microsoft.com/office/powerpoint/2010/main" val="195762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41</a:t>
            </a:fld>
            <a:endParaRPr lang="en-US"/>
          </a:p>
        </p:txBody>
      </p:sp>
    </p:spTree>
    <p:extLst>
      <p:ext uri="{BB962C8B-B14F-4D97-AF65-F5344CB8AC3E}">
        <p14:creationId xmlns:p14="http://schemas.microsoft.com/office/powerpoint/2010/main" val="351017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8527"/>
            <a:ext cx="6858000" cy="180507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32727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5902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6041"/>
            <a:ext cx="1971675" cy="43938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6041"/>
            <a:ext cx="5800725" cy="43938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22962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2C465-DE51-A039-D5BD-5761F4330F04}"/>
              </a:ext>
            </a:extLst>
          </p:cNvPr>
          <p:cNvSpPr>
            <a:spLocks noGrp="1"/>
          </p:cNvSpPr>
          <p:nvPr>
            <p:ph type="ctrTitle"/>
          </p:nvPr>
        </p:nvSpPr>
        <p:spPr>
          <a:xfrm>
            <a:off x="1143000" y="849313"/>
            <a:ext cx="6858000" cy="18049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1EEA25-6793-1722-4DCE-8F69A074BD78}"/>
              </a:ext>
            </a:extLst>
          </p:cNvPr>
          <p:cNvSpPr>
            <a:spLocks noGrp="1"/>
          </p:cNvSpPr>
          <p:nvPr>
            <p:ph type="subTitle" idx="1"/>
          </p:nvPr>
        </p:nvSpPr>
        <p:spPr>
          <a:xfrm>
            <a:off x="1143000" y="2722563"/>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F16814-1028-D317-1739-9DF7FE958AA9}"/>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659FB9C5-4F1F-187B-AC49-7A534BCC9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F385E-7370-6FF2-616D-2739E433D7D6}"/>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315309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60EBE-0D37-ED81-DC7D-08A93CD09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A0788-830B-5653-AC20-9932CE73F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90484-5686-DA53-9E3E-1FE59C73A1EC}"/>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B5997E0D-326F-C964-22BE-60B4C1E8A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722A7-8776-E6C5-BD79-70CFAE14B8F0}"/>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858507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AA693-ABF7-A054-3A85-B9AF8313CA8C}"/>
              </a:ext>
            </a:extLst>
          </p:cNvPr>
          <p:cNvSpPr>
            <a:spLocks noGrp="1"/>
          </p:cNvSpPr>
          <p:nvPr>
            <p:ph type="title"/>
          </p:nvPr>
        </p:nvSpPr>
        <p:spPr>
          <a:xfrm>
            <a:off x="623888" y="1292225"/>
            <a:ext cx="7886700" cy="21574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C9F29-1DA0-7E78-FE49-DE5410478729}"/>
              </a:ext>
            </a:extLst>
          </p:cNvPr>
          <p:cNvSpPr>
            <a:spLocks noGrp="1"/>
          </p:cNvSpPr>
          <p:nvPr>
            <p:ph type="body" idx="1"/>
          </p:nvPr>
        </p:nvSpPr>
        <p:spPr>
          <a:xfrm>
            <a:off x="623888" y="3470275"/>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E4043-BB1A-B99D-1749-2A02FBD09694}"/>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CEA3341D-529C-0D17-53E0-BCB2D0E1F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C43DB-E976-A30C-7698-846DC9546FFF}"/>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165777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2F6-2490-05F9-2D08-2DEFBA946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E08A6-E8AA-4CE8-B4EA-8070DE23D6B3}"/>
              </a:ext>
            </a:extLst>
          </p:cNvPr>
          <p:cNvSpPr>
            <a:spLocks noGrp="1"/>
          </p:cNvSpPr>
          <p:nvPr>
            <p:ph sz="half" idx="1"/>
          </p:nvPr>
        </p:nvSpPr>
        <p:spPr>
          <a:xfrm>
            <a:off x="628650" y="1379538"/>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615BC-F055-9E38-FBEC-75F2B588E64E}"/>
              </a:ext>
            </a:extLst>
          </p:cNvPr>
          <p:cNvSpPr>
            <a:spLocks noGrp="1"/>
          </p:cNvSpPr>
          <p:nvPr>
            <p:ph sz="half" idx="2"/>
          </p:nvPr>
        </p:nvSpPr>
        <p:spPr>
          <a:xfrm>
            <a:off x="4648200" y="1379538"/>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813A8E-265D-FE61-450B-DB4284EC82F0}"/>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6" name="Footer Placeholder 5">
            <a:extLst>
              <a:ext uri="{FF2B5EF4-FFF2-40B4-BE49-F238E27FC236}">
                <a16:creationId xmlns:a16="http://schemas.microsoft.com/office/drawing/2014/main" id="{BB56ACEC-6042-AA00-FC3F-1030DD63B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8BA08-CD8D-8929-7F0B-6B27556D7446}"/>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1577804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E6CD-E18B-A4D4-FEE3-48D2B6D00B78}"/>
              </a:ext>
            </a:extLst>
          </p:cNvPr>
          <p:cNvSpPr>
            <a:spLocks noGrp="1"/>
          </p:cNvSpPr>
          <p:nvPr>
            <p:ph type="title"/>
          </p:nvPr>
        </p:nvSpPr>
        <p:spPr>
          <a:xfrm>
            <a:off x="630238" y="276225"/>
            <a:ext cx="7886700" cy="10017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EE035-9992-DD9C-6D2A-061AD4CF9F9A}"/>
              </a:ext>
            </a:extLst>
          </p:cNvPr>
          <p:cNvSpPr>
            <a:spLocks noGrp="1"/>
          </p:cNvSpPr>
          <p:nvPr>
            <p:ph type="body" idx="1"/>
          </p:nvPr>
        </p:nvSpPr>
        <p:spPr>
          <a:xfrm>
            <a:off x="630238"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C2076-BD71-64B6-620B-B0B0FA29D655}"/>
              </a:ext>
            </a:extLst>
          </p:cNvPr>
          <p:cNvSpPr>
            <a:spLocks noGrp="1"/>
          </p:cNvSpPr>
          <p:nvPr>
            <p:ph sz="half" idx="2"/>
          </p:nvPr>
        </p:nvSpPr>
        <p:spPr>
          <a:xfrm>
            <a:off x="630238" y="1893888"/>
            <a:ext cx="3868737"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D2901-A725-949F-1530-056EA61CCF8E}"/>
              </a:ext>
            </a:extLst>
          </p:cNvPr>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D05E92-E77D-181B-15AE-179F82CF1493}"/>
              </a:ext>
            </a:extLst>
          </p:cNvPr>
          <p:cNvSpPr>
            <a:spLocks noGrp="1"/>
          </p:cNvSpPr>
          <p:nvPr>
            <p:ph sz="quarter" idx="4"/>
          </p:nvPr>
        </p:nvSpPr>
        <p:spPr>
          <a:xfrm>
            <a:off x="4629150" y="1893888"/>
            <a:ext cx="3887788"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69339D-7593-29DE-657D-F59673D03EB1}"/>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8" name="Footer Placeholder 7">
            <a:extLst>
              <a:ext uri="{FF2B5EF4-FFF2-40B4-BE49-F238E27FC236}">
                <a16:creationId xmlns:a16="http://schemas.microsoft.com/office/drawing/2014/main" id="{06CD1BAB-0ACF-E6FB-875F-90215D4DC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862A3-B055-BAF3-F588-2EC7F9AE710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3772001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A831-16E3-0D19-A347-29F6EEE78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B4D93-8EDE-C8A1-BF87-916D00EFB448}"/>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4" name="Footer Placeholder 3">
            <a:extLst>
              <a:ext uri="{FF2B5EF4-FFF2-40B4-BE49-F238E27FC236}">
                <a16:creationId xmlns:a16="http://schemas.microsoft.com/office/drawing/2014/main" id="{4B955B7E-1CFE-9A52-DE76-C7C133362C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995CBC-4E23-A004-7535-9D8494437D21}"/>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9152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FA277-423A-E8BF-6632-436430B27AEB}"/>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3" name="Footer Placeholder 2">
            <a:extLst>
              <a:ext uri="{FF2B5EF4-FFF2-40B4-BE49-F238E27FC236}">
                <a16:creationId xmlns:a16="http://schemas.microsoft.com/office/drawing/2014/main" id="{DFFEAB42-E6E8-5C14-A99D-5665D59D7F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C693D5-FDAF-58D5-AF41-D8E5C239E5AF}"/>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984295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77F6-34C8-83C4-88AE-D6019105E1F2}"/>
              </a:ext>
            </a:extLst>
          </p:cNvPr>
          <p:cNvSpPr>
            <a:spLocks noGrp="1"/>
          </p:cNvSpPr>
          <p:nvPr>
            <p:ph type="title"/>
          </p:nvPr>
        </p:nvSpPr>
        <p:spPr>
          <a:xfrm>
            <a:off x="630238" y="346075"/>
            <a:ext cx="2949575" cy="12096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0AF0B-23E6-6FF6-63FD-DA2519BBEC28}"/>
              </a:ext>
            </a:extLst>
          </p:cNvPr>
          <p:cNvSpPr>
            <a:spLocks noGrp="1"/>
          </p:cNvSpPr>
          <p:nvPr>
            <p:ph idx="1"/>
          </p:nvPr>
        </p:nvSpPr>
        <p:spPr>
          <a:xfrm>
            <a:off x="3887788"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F8063-6E3C-DE2A-56ED-20AADA1CF3E1}"/>
              </a:ext>
            </a:extLst>
          </p:cNvPr>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EF88B-9DCD-F005-5016-AAC7C796C777}"/>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6" name="Footer Placeholder 5">
            <a:extLst>
              <a:ext uri="{FF2B5EF4-FFF2-40B4-BE49-F238E27FC236}">
                <a16:creationId xmlns:a16="http://schemas.microsoft.com/office/drawing/2014/main" id="{E491754C-9321-BDCE-9A57-51E32F8A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1F152-A03F-E1EA-29F4-26224255545D}"/>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54184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790250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0756-5CE4-FE3F-0F54-E370FA86717B}"/>
              </a:ext>
            </a:extLst>
          </p:cNvPr>
          <p:cNvSpPr>
            <a:spLocks noGrp="1"/>
          </p:cNvSpPr>
          <p:nvPr>
            <p:ph type="title"/>
          </p:nvPr>
        </p:nvSpPr>
        <p:spPr>
          <a:xfrm>
            <a:off x="630238" y="346075"/>
            <a:ext cx="2949575" cy="1209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1E8EF7-8D69-1937-E241-ED6C98A7833B}"/>
              </a:ext>
            </a:extLst>
          </p:cNvPr>
          <p:cNvSpPr>
            <a:spLocks noGrp="1"/>
          </p:cNvSpPr>
          <p:nvPr>
            <p:ph type="pic" idx="1"/>
          </p:nvPr>
        </p:nvSpPr>
        <p:spPr>
          <a:xfrm>
            <a:off x="3887788"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7364A0-F102-5962-0E69-C6D834E97067}"/>
              </a:ext>
            </a:extLst>
          </p:cNvPr>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5A400-0BBB-AA2A-6B9B-3557B3D02F01}"/>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6" name="Footer Placeholder 5">
            <a:extLst>
              <a:ext uri="{FF2B5EF4-FFF2-40B4-BE49-F238E27FC236}">
                <a16:creationId xmlns:a16="http://schemas.microsoft.com/office/drawing/2014/main" id="{A916BDEE-7D15-DE35-E01D-D32C4ED7C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AE1D99-988D-5D2A-3B71-44747EFAE467}"/>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225944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2D5A-0123-8F44-C447-2F716A77CD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E9C16C-3646-9337-9335-7B1B6BC32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588A2-6740-B69B-507C-45C606267F95}"/>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86DA4607-1957-3D3F-FC82-DF18D3A6F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998B1-2059-B018-560A-AA5D0BFBC27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4010091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C20B3-AC88-1096-0E89-A8302AA6F618}"/>
              </a:ext>
            </a:extLst>
          </p:cNvPr>
          <p:cNvSpPr>
            <a:spLocks noGrp="1"/>
          </p:cNvSpPr>
          <p:nvPr>
            <p:ph type="title" orient="vert"/>
          </p:nvPr>
        </p:nvSpPr>
        <p:spPr>
          <a:xfrm>
            <a:off x="6543675" y="276225"/>
            <a:ext cx="1971675" cy="4394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A25D8-1544-BAE9-5BD7-2EE0F5828136}"/>
              </a:ext>
            </a:extLst>
          </p:cNvPr>
          <p:cNvSpPr>
            <a:spLocks noGrp="1"/>
          </p:cNvSpPr>
          <p:nvPr>
            <p:ph type="body" orient="vert" idx="1"/>
          </p:nvPr>
        </p:nvSpPr>
        <p:spPr>
          <a:xfrm>
            <a:off x="628650" y="276225"/>
            <a:ext cx="5762625" cy="439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B6D94-BA60-FF15-54DC-CCEC6FA64A25}"/>
              </a:ext>
            </a:extLst>
          </p:cNvPr>
          <p:cNvSpPr>
            <a:spLocks noGrp="1"/>
          </p:cNvSpPr>
          <p:nvPr>
            <p:ph type="dt" sz="half" idx="10"/>
          </p:nvPr>
        </p:nvSpPr>
        <p:spPr/>
        <p:txBody>
          <a:body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526D37DC-2520-EED0-7BA2-92FECF12D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C282D-2FFB-62C3-20E7-77F39A5B78A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97935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594"/>
            <a:ext cx="7886700" cy="215672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69719"/>
            <a:ext cx="7886700" cy="113416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8763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80206"/>
            <a:ext cx="3886200" cy="3289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80206"/>
            <a:ext cx="3886200" cy="3289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0927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6042"/>
            <a:ext cx="7886700" cy="10021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93883"/>
            <a:ext cx="3868340"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70990"/>
            <a:ext cx="3887391"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93883"/>
            <a:ext cx="3887391"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78535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2499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05989543"/>
      </p:ext>
    </p:extLst>
  </p:cSld>
  <p:clrMapOvr>
    <a:masterClrMapping/>
  </p:clrMapOvr>
  <p:extLst>
    <p:ext uri="{DCECCB84-F9BA-43D5-87BE-67443E8EF086}">
      <p15:sldGuideLst xmlns:p15="http://schemas.microsoft.com/office/powerpoint/2012/main">
        <p15:guide id="1" orient="horz" pos="1633"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6512"/>
            <a:ext cx="4629150" cy="3684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4153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6512"/>
            <a:ext cx="4629150" cy="368455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39333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042"/>
            <a:ext cx="7886700" cy="10021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80206"/>
            <a:ext cx="7886700" cy="32896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805519"/>
            <a:ext cx="2057400" cy="276041"/>
          </a:xfrm>
          <a:prstGeom prst="rect">
            <a:avLst/>
          </a:prstGeom>
        </p:spPr>
        <p:txBody>
          <a:bodyPr vert="horz" lIns="91440" tIns="45720" rIns="91440" bIns="45720" rtlCol="0" anchor="ctr"/>
          <a:lstStyle>
            <a:lvl1pPr algn="l">
              <a:defRPr sz="900">
                <a:solidFill>
                  <a:schemeClr val="tx1">
                    <a:tint val="75000"/>
                  </a:schemeClr>
                </a:solidFill>
              </a:defRPr>
            </a:lvl1pPr>
          </a:lstStyle>
          <a:p>
            <a:fld id="{808040E2-36BE-486F-A9B7-0B76B9FD3A34}" type="datetimeFigureOut">
              <a:rPr lang="en-US" smtClean="0"/>
              <a:t>2/20/2023</a:t>
            </a:fld>
            <a:endParaRPr lang="en-US"/>
          </a:p>
        </p:txBody>
      </p:sp>
      <p:sp>
        <p:nvSpPr>
          <p:cNvPr id="5" name="Footer Placeholder 4"/>
          <p:cNvSpPr>
            <a:spLocks noGrp="1"/>
          </p:cNvSpPr>
          <p:nvPr>
            <p:ph type="ftr" sz="quarter" idx="3"/>
          </p:nvPr>
        </p:nvSpPr>
        <p:spPr>
          <a:xfrm>
            <a:off x="3028950" y="4805519"/>
            <a:ext cx="3086100" cy="27604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805519"/>
            <a:ext cx="2057400" cy="276041"/>
          </a:xfrm>
          <a:prstGeom prst="rect">
            <a:avLst/>
          </a:prstGeom>
        </p:spPr>
        <p:txBody>
          <a:bodyPr vert="horz" lIns="91440" tIns="45720" rIns="91440" bIns="45720" rtlCol="0" anchor="ctr"/>
          <a:lstStyle>
            <a:lvl1pPr algn="r">
              <a:defRPr sz="90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984261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81985-404A-3EEA-DC48-6F0DE7FDFBFF}"/>
              </a:ext>
            </a:extLst>
          </p:cNvPr>
          <p:cNvSpPr>
            <a:spLocks noGrp="1"/>
          </p:cNvSpPr>
          <p:nvPr>
            <p:ph type="title"/>
          </p:nvPr>
        </p:nvSpPr>
        <p:spPr>
          <a:xfrm>
            <a:off x="628650" y="276225"/>
            <a:ext cx="7886700" cy="10017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771EA-85EC-FC8D-181C-7934ED145DC4}"/>
              </a:ext>
            </a:extLst>
          </p:cNvPr>
          <p:cNvSpPr>
            <a:spLocks noGrp="1"/>
          </p:cNvSpPr>
          <p:nvPr>
            <p:ph type="body" idx="1"/>
          </p:nvPr>
        </p:nvSpPr>
        <p:spPr>
          <a:xfrm>
            <a:off x="628650" y="1379538"/>
            <a:ext cx="7886700" cy="3290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4D73-7FDE-50E0-6BE8-CC3C8D3DACB6}"/>
              </a:ext>
            </a:extLst>
          </p:cNvPr>
          <p:cNvSpPr>
            <a:spLocks noGrp="1"/>
          </p:cNvSpPr>
          <p:nvPr>
            <p:ph type="dt" sz="half" idx="2"/>
          </p:nvPr>
        </p:nvSpPr>
        <p:spPr>
          <a:xfrm>
            <a:off x="628650" y="4805363"/>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27C00-FC3E-4000-A424-5DF459A33FD3}" type="datetimeFigureOut">
              <a:rPr lang="en-US" smtClean="0"/>
              <a:t>2/20/2023</a:t>
            </a:fld>
            <a:endParaRPr lang="en-US"/>
          </a:p>
        </p:txBody>
      </p:sp>
      <p:sp>
        <p:nvSpPr>
          <p:cNvPr id="5" name="Footer Placeholder 4">
            <a:extLst>
              <a:ext uri="{FF2B5EF4-FFF2-40B4-BE49-F238E27FC236}">
                <a16:creationId xmlns:a16="http://schemas.microsoft.com/office/drawing/2014/main" id="{ACD3A6F9-75C3-D68C-DA38-381B3C7230A7}"/>
              </a:ext>
            </a:extLst>
          </p:cNvPr>
          <p:cNvSpPr>
            <a:spLocks noGrp="1"/>
          </p:cNvSpPr>
          <p:nvPr>
            <p:ph type="ftr" sz="quarter" idx="3"/>
          </p:nvPr>
        </p:nvSpPr>
        <p:spPr>
          <a:xfrm>
            <a:off x="3028950" y="4805363"/>
            <a:ext cx="3086100"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98603A-AF5D-3AC4-9CCA-52B4FCF7ACB7}"/>
              </a:ext>
            </a:extLst>
          </p:cNvPr>
          <p:cNvSpPr>
            <a:spLocks noGrp="1"/>
          </p:cNvSpPr>
          <p:nvPr>
            <p:ph type="sldNum" sz="quarter" idx="4"/>
          </p:nvPr>
        </p:nvSpPr>
        <p:spPr>
          <a:xfrm>
            <a:off x="6457950" y="4805363"/>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C36C-51F3-45D6-9356-DBDAEB90C509}" type="slidenum">
              <a:rPr lang="en-US" smtClean="0"/>
              <a:t>‹#›</a:t>
            </a:fld>
            <a:endParaRPr lang="en-US"/>
          </a:p>
        </p:txBody>
      </p:sp>
    </p:spTree>
    <p:extLst>
      <p:ext uri="{BB962C8B-B14F-4D97-AF65-F5344CB8AC3E}">
        <p14:creationId xmlns:p14="http://schemas.microsoft.com/office/powerpoint/2010/main" val="2415979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5.wdp"/><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1.wdp"/><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16.png"/><Relationship Id="rId9" Type="http://schemas.microsoft.com/office/2007/relationships/hdphoto" Target="../media/hdphoto10.wdp"/></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6A3DBFC-B35A-070E-F92F-4CE8784D926A}"/>
              </a:ext>
            </a:extLst>
          </p:cNvPr>
          <p:cNvGrpSpPr/>
          <p:nvPr/>
        </p:nvGrpSpPr>
        <p:grpSpPr>
          <a:xfrm>
            <a:off x="2536685" y="671733"/>
            <a:ext cx="6264415" cy="3570067"/>
            <a:chOff x="445476" y="1389316"/>
            <a:chExt cx="5595816" cy="1183157"/>
          </a:xfrm>
        </p:grpSpPr>
        <p:sp>
          <p:nvSpPr>
            <p:cNvPr id="3" name="Rectangle: Rounded Corners 7">
              <a:extLst>
                <a:ext uri="{FF2B5EF4-FFF2-40B4-BE49-F238E27FC236}">
                  <a16:creationId xmlns:a16="http://schemas.microsoft.com/office/drawing/2014/main" id="{9B5F1E1B-ADB9-0021-BABD-B8EF9042FA05}"/>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Rounded Corners 8">
              <a:extLst>
                <a:ext uri="{FF2B5EF4-FFF2-40B4-BE49-F238E27FC236}">
                  <a16:creationId xmlns:a16="http://schemas.microsoft.com/office/drawing/2014/main" id="{FAD08E19-A378-FD13-04B5-0A7F0D692464}"/>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12" name="Hộp Văn bản 11">
            <a:extLst>
              <a:ext uri="{FF2B5EF4-FFF2-40B4-BE49-F238E27FC236}">
                <a16:creationId xmlns:a16="http://schemas.microsoft.com/office/drawing/2014/main" id="{452900F5-DDED-2F83-B02A-4900CBF6E30A}"/>
              </a:ext>
            </a:extLst>
          </p:cNvPr>
          <p:cNvSpPr txBox="1"/>
          <p:nvPr/>
        </p:nvSpPr>
        <p:spPr>
          <a:xfrm>
            <a:off x="2830617" y="881609"/>
            <a:ext cx="5622183" cy="584775"/>
          </a:xfrm>
          <a:prstGeom prst="rect">
            <a:avLst/>
          </a:prstGeom>
          <a:noFill/>
        </p:spPr>
        <p:txBody>
          <a:bodyPr wrap="square" rtlCol="0">
            <a:spAutoFit/>
          </a:bodyPr>
          <a:lstStyle/>
          <a:p>
            <a:pPr algn="ctr"/>
            <a:r>
              <a:rPr lang="en-US" sz="3200" dirty="0" err="1">
                <a:latin typeface="#9Slide05 SVNClementine" panose="020F0502020204030203" pitchFamily="34" charset="0"/>
              </a:rPr>
              <a:t>Thứ</a:t>
            </a:r>
            <a:r>
              <a:rPr lang="en-US" sz="3200" dirty="0">
                <a:latin typeface="#9Slide05 SVNClementine" panose="020F0502020204030203" pitchFamily="34" charset="0"/>
              </a:rPr>
              <a:t> … </a:t>
            </a:r>
            <a:r>
              <a:rPr lang="en-US" sz="3200" dirty="0" err="1">
                <a:latin typeface="#9Slide05 SVNClementine" panose="020F0502020204030203" pitchFamily="34" charset="0"/>
              </a:rPr>
              <a:t>ngày</a:t>
            </a:r>
            <a:r>
              <a:rPr lang="en-US" sz="3200" dirty="0">
                <a:latin typeface="#9Slide05 SVNClementine" panose="020F0502020204030203" pitchFamily="34" charset="0"/>
              </a:rPr>
              <a:t> … </a:t>
            </a:r>
            <a:r>
              <a:rPr lang="en-US" sz="3200" dirty="0" err="1">
                <a:latin typeface="#9Slide05 SVNClementine" panose="020F0502020204030203" pitchFamily="34" charset="0"/>
              </a:rPr>
              <a:t>tháng</a:t>
            </a:r>
            <a:r>
              <a:rPr lang="en-US" sz="3200" dirty="0">
                <a:latin typeface="#9Slide05 SVNClementine" panose="020F0502020204030203" pitchFamily="34" charset="0"/>
              </a:rPr>
              <a:t> … </a:t>
            </a:r>
            <a:r>
              <a:rPr lang="en-US" sz="3200" dirty="0" err="1">
                <a:latin typeface="#9Slide05 SVNClementine" panose="020F0502020204030203" pitchFamily="34" charset="0"/>
              </a:rPr>
              <a:t>năm</a:t>
            </a:r>
            <a:r>
              <a:rPr lang="en-US" sz="3200" dirty="0">
                <a:latin typeface="#9Slide05 SVNClementine" panose="020F0502020204030203" pitchFamily="34" charset="0"/>
              </a:rPr>
              <a:t> …</a:t>
            </a:r>
          </a:p>
        </p:txBody>
      </p:sp>
      <p:pic>
        <p:nvPicPr>
          <p:cNvPr id="9" name="Hình ảnh 8" descr="Ảnh có chứa cây, hoa&#10;&#10;Mô tả được tạo tự động">
            <a:extLst>
              <a:ext uri="{FF2B5EF4-FFF2-40B4-BE49-F238E27FC236}">
                <a16:creationId xmlns:a16="http://schemas.microsoft.com/office/drawing/2014/main" id="{17BB965E-3099-5469-A180-06CB257F9090}"/>
              </a:ext>
            </a:extLst>
          </p:cNvPr>
          <p:cNvPicPr>
            <a:picLocks noChangeAspect="1"/>
          </p:cNvPicPr>
          <p:nvPr/>
        </p:nvPicPr>
        <p:blipFill rotWithShape="1">
          <a:blip r:embed="rId3">
            <a:extLst>
              <a:ext uri="{28A0092B-C50C-407E-A947-70E740481C1C}">
                <a14:useLocalDpi xmlns:a14="http://schemas.microsoft.com/office/drawing/2010/main" val="0"/>
              </a:ext>
            </a:extLst>
          </a:blip>
          <a:srcRect l="10516" t="6266" r="49200" b="12659"/>
          <a:stretch/>
        </p:blipFill>
        <p:spPr>
          <a:xfrm>
            <a:off x="6491107" y="1404336"/>
            <a:ext cx="2528995" cy="2863037"/>
          </a:xfrm>
          <a:prstGeom prst="rect">
            <a:avLst/>
          </a:prstGeom>
        </p:spPr>
      </p:pic>
      <p:sp>
        <p:nvSpPr>
          <p:cNvPr id="5" name="Hộp Văn bản 16">
            <a:extLst>
              <a:ext uri="{FF2B5EF4-FFF2-40B4-BE49-F238E27FC236}">
                <a16:creationId xmlns:a16="http://schemas.microsoft.com/office/drawing/2014/main" id="{831E9EF7-9FA2-F687-33BA-CF0D4B47CE29}"/>
              </a:ext>
            </a:extLst>
          </p:cNvPr>
          <p:cNvSpPr txBox="1"/>
          <p:nvPr/>
        </p:nvSpPr>
        <p:spPr>
          <a:xfrm>
            <a:off x="3144146" y="1382349"/>
            <a:ext cx="4025900" cy="584775"/>
          </a:xfrm>
          <a:prstGeom prst="rect">
            <a:avLst/>
          </a:prstGeom>
          <a:noFill/>
        </p:spPr>
        <p:txBody>
          <a:bodyPr wrap="square" rtlCol="0">
            <a:spAutoFit/>
          </a:bodyPr>
          <a:lstStyle/>
          <a:p>
            <a:pPr algn="ctr"/>
            <a:r>
              <a:rPr 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SVNClementine" panose="020F0502020204030203" pitchFamily="34" charset="0"/>
              </a:rPr>
              <a:t>Hoạt động trải nghiệm</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nvGrpSpPr>
          <p:cNvPr id="6" name="Nhóm 18">
            <a:extLst>
              <a:ext uri="{FF2B5EF4-FFF2-40B4-BE49-F238E27FC236}">
                <a16:creationId xmlns:a16="http://schemas.microsoft.com/office/drawing/2014/main" id="{1F845A53-FF4F-4568-421E-24EE7528E0EE}"/>
              </a:ext>
            </a:extLst>
          </p:cNvPr>
          <p:cNvGrpSpPr/>
          <p:nvPr/>
        </p:nvGrpSpPr>
        <p:grpSpPr>
          <a:xfrm>
            <a:off x="1739998" y="1826892"/>
            <a:ext cx="5955235" cy="1194143"/>
            <a:chOff x="1739998" y="1826892"/>
            <a:chExt cx="5955235" cy="1194143"/>
          </a:xfrm>
        </p:grpSpPr>
        <p:sp>
          <p:nvSpPr>
            <p:cNvPr id="7" name="TextBox 3">
              <a:extLst>
                <a:ext uri="{FF2B5EF4-FFF2-40B4-BE49-F238E27FC236}">
                  <a16:creationId xmlns:a16="http://schemas.microsoft.com/office/drawing/2014/main" id="{3DB72D09-B008-2ACC-BECE-D1D4554ED01F}"/>
                </a:ext>
              </a:extLst>
            </p:cNvPr>
            <p:cNvSpPr txBox="1"/>
            <p:nvPr/>
          </p:nvSpPr>
          <p:spPr>
            <a:xfrm>
              <a:off x="1739998" y="2190038"/>
              <a:ext cx="5955235"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spc="100">
                  <a:ln/>
                  <a:solidFill>
                    <a:srgbClr val="FF0066"/>
                  </a:solidFill>
                  <a:effectLst>
                    <a:outerShdw blurRad="38100" dist="38100" dir="2700000" algn="tl">
                      <a:srgbClr val="000000">
                        <a:alpha val="43137"/>
                      </a:srgbClr>
                    </a:outerShdw>
                  </a:effectLst>
                  <a:latin typeface="UVN Banh Mi" pitchFamily="2" charset="0"/>
                </a:rPr>
                <a:t>Cuộc sống 	xanh</a:t>
              </a:r>
              <a:endParaRPr lang="en-US" sz="4800" b="1" spc="100" dirty="0">
                <a:ln/>
                <a:solidFill>
                  <a:srgbClr val="FF0066"/>
                </a:solidFill>
                <a:effectLst>
                  <a:outerShdw blurRad="38100" dist="38100" dir="2700000" algn="tl">
                    <a:srgbClr val="000000">
                      <a:alpha val="43137"/>
                    </a:srgbClr>
                  </a:outerShdw>
                </a:effectLst>
                <a:latin typeface="UVN Banh Mi" pitchFamily="2" charset="0"/>
              </a:endParaRPr>
            </a:p>
          </p:txBody>
        </p:sp>
        <p:sp>
          <p:nvSpPr>
            <p:cNvPr id="8" name="Hộp Văn bản 17">
              <a:extLst>
                <a:ext uri="{FF2B5EF4-FFF2-40B4-BE49-F238E27FC236}">
                  <a16:creationId xmlns:a16="http://schemas.microsoft.com/office/drawing/2014/main" id="{AA291C2A-8D35-2DC3-2E1E-6A0DFC6AB54C}"/>
                </a:ext>
              </a:extLst>
            </p:cNvPr>
            <p:cNvSpPr txBox="1"/>
            <p:nvPr/>
          </p:nvSpPr>
          <p:spPr>
            <a:xfrm>
              <a:off x="4141036" y="1826892"/>
              <a:ext cx="1993283" cy="584775"/>
            </a:xfrm>
            <a:prstGeom prst="rect">
              <a:avLst/>
            </a:prstGeom>
            <a:noFill/>
          </p:spPr>
          <p:txBody>
            <a:bodyPr wrap="square" rtlCol="0">
              <a:spAutoFit/>
            </a:bodyPr>
            <a:lstStyle/>
            <a:p>
              <a:pPr algn="ctr"/>
              <a:r>
                <a:rPr lang="en-US" sz="3200" err="1">
                  <a:solidFill>
                    <a:schemeClr val="accent2">
                      <a:lumMod val="75000"/>
                    </a:schemeClr>
                  </a:solidFill>
                  <a:latin typeface="#9Slide05 SVNClementine" panose="020F0502020204030203" pitchFamily="34" charset="0"/>
                </a:rPr>
                <a:t>Chủ</a:t>
              </a:r>
              <a:r>
                <a:rPr lang="en-US" sz="3200">
                  <a:solidFill>
                    <a:schemeClr val="accent2">
                      <a:lumMod val="75000"/>
                    </a:schemeClr>
                  </a:solidFill>
                  <a:latin typeface="#9Slide05 SVNClementine" panose="020F0502020204030203" pitchFamily="34" charset="0"/>
                </a:rPr>
                <a:t> đề 8:</a:t>
              </a:r>
              <a:endParaRPr lang="en-US" sz="3200" dirty="0">
                <a:solidFill>
                  <a:schemeClr val="accent2">
                    <a:lumMod val="75000"/>
                  </a:schemeClr>
                </a:solidFill>
                <a:latin typeface="#9Slide05 SVNClementine" panose="020F0502020204030203" pitchFamily="34" charset="0"/>
              </a:endParaRPr>
            </a:p>
          </p:txBody>
        </p:sp>
      </p:grpSp>
      <p:sp>
        <p:nvSpPr>
          <p:cNvPr id="11" name="TextBox 10">
            <a:extLst>
              <a:ext uri="{FF2B5EF4-FFF2-40B4-BE49-F238E27FC236}">
                <a16:creationId xmlns:a16="http://schemas.microsoft.com/office/drawing/2014/main" id="{4C30C5E3-D20F-BA3B-E324-C6D591230746}"/>
              </a:ext>
            </a:extLst>
          </p:cNvPr>
          <p:cNvSpPr txBox="1"/>
          <p:nvPr/>
        </p:nvSpPr>
        <p:spPr>
          <a:xfrm>
            <a:off x="2832002" y="2967936"/>
            <a:ext cx="4572000" cy="830997"/>
          </a:xfrm>
          <a:prstGeom prst="rect">
            <a:avLst/>
          </a:prstGeom>
          <a:noFill/>
        </p:spPr>
        <p:txBody>
          <a:bodyPr wrap="square">
            <a:spAutoFit/>
          </a:bodyPr>
          <a:lstStyle/>
          <a:p>
            <a:pPr algn="ctr"/>
            <a:r>
              <a:rPr lang="en-US" sz="4800" b="1" cap="none"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rPr>
              <a:t>TUẦN </a:t>
            </a:r>
            <a:r>
              <a:rPr lang="en-US" sz="4800" b="1"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rPr>
              <a:t>28</a:t>
            </a:r>
            <a:endParaRPr lang="en-US" sz="4800" b="1" cap="none" spc="50">
              <a:ln w="38100" cmpd="sng">
                <a:solidFill>
                  <a:schemeClr val="accent6">
                    <a:lumMod val="50000"/>
                  </a:schemeClr>
                </a:solidFill>
                <a:prstDash val="solid"/>
              </a:ln>
              <a:solidFill>
                <a:schemeClr val="accent6"/>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416142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3F1A008F-4913-7FEF-0C80-908359BD1C76}"/>
              </a:ext>
            </a:extLst>
          </p:cNvPr>
          <p:cNvGrpSpPr/>
          <p:nvPr/>
        </p:nvGrpSpPr>
        <p:grpSpPr>
          <a:xfrm>
            <a:off x="493602" y="615853"/>
            <a:ext cx="8002722" cy="1133573"/>
            <a:chOff x="230920" y="886420"/>
            <a:chExt cx="8442639" cy="1133573"/>
          </a:xfrm>
        </p:grpSpPr>
        <p:pic>
          <p:nvPicPr>
            <p:cNvPr id="11" name="Hình ảnh 10" descr="Ảnh có chứa văn bản&#10;&#10;Mô tả được tạo tự động">
              <a:extLst>
                <a:ext uri="{FF2B5EF4-FFF2-40B4-BE49-F238E27FC236}">
                  <a16:creationId xmlns:a16="http://schemas.microsoft.com/office/drawing/2014/main" id="{1AF4AA94-E349-9BC7-0E76-ED45A83F29A3}"/>
                </a:ext>
              </a:extLst>
            </p:cNvPr>
            <p:cNvPicPr>
              <a:picLocks noChangeAspect="1"/>
            </p:cNvPicPr>
            <p:nvPr/>
          </p:nvPicPr>
          <p:blipFill rotWithShape="1">
            <a:blip r:embed="rId4">
              <a:extLst>
                <a:ext uri="{28A0092B-C50C-407E-A947-70E740481C1C}">
                  <a14:useLocalDpi xmlns:a14="http://schemas.microsoft.com/office/drawing/2010/main" val="0"/>
                </a:ext>
              </a:extLst>
            </a:blip>
            <a:srcRect l="55680" t="9927" r="18348" b="42320"/>
            <a:stretch/>
          </p:blipFill>
          <p:spPr>
            <a:xfrm>
              <a:off x="230920" y="886420"/>
              <a:ext cx="1198527" cy="1133573"/>
            </a:xfrm>
            <a:prstGeom prst="rect">
              <a:avLst/>
            </a:prstGeom>
          </p:spPr>
        </p:pic>
        <p:sp>
          <p:nvSpPr>
            <p:cNvPr id="12" name="Rectangle 12">
              <a:extLst>
                <a:ext uri="{FF2B5EF4-FFF2-40B4-BE49-F238E27FC236}">
                  <a16:creationId xmlns:a16="http://schemas.microsoft.com/office/drawing/2014/main" id="{3E523CED-27E5-4C6E-A8E5-9F12F3EBCFBB}"/>
                </a:ext>
              </a:extLst>
            </p:cNvPr>
            <p:cNvSpPr/>
            <p:nvPr/>
          </p:nvSpPr>
          <p:spPr>
            <a:xfrm>
              <a:off x="1143236" y="1065886"/>
              <a:ext cx="7530323" cy="954107"/>
            </a:xfrm>
            <a:prstGeom prst="rect">
              <a:avLst/>
            </a:prstGeom>
          </p:spPr>
          <p:txBody>
            <a:bodyPr wrap="square">
              <a:spAutoFit/>
            </a:bodyPr>
            <a:lstStyle/>
            <a:p>
              <a:pPr algn="just"/>
              <a:r>
                <a:rPr lang="en-US" sz="2800" b="1" dirty="0"/>
                <a:t>Quan </a:t>
              </a:r>
              <a:r>
                <a:rPr lang="en-US" sz="2800" b="1" dirty="0" err="1"/>
                <a:t>sát</a:t>
              </a:r>
              <a:r>
                <a:rPr lang="en-US" sz="2800" b="1" dirty="0"/>
                <a:t> </a:t>
              </a:r>
              <a:r>
                <a:rPr lang="en-US" sz="2800" b="1" dirty="0" err="1"/>
                <a:t>các</a:t>
              </a:r>
              <a:r>
                <a:rPr lang="en-US" sz="2800" b="1" dirty="0"/>
                <a:t> </a:t>
              </a:r>
              <a:r>
                <a:rPr lang="en-US" sz="2800" b="1" dirty="0" err="1"/>
                <a:t>hình</a:t>
              </a:r>
              <a:r>
                <a:rPr lang="en-US" sz="2800" b="1" dirty="0"/>
                <a:t> </a:t>
              </a:r>
              <a:r>
                <a:rPr lang="en-US" sz="2800" b="1" dirty="0" err="1"/>
                <a:t>sau</a:t>
              </a:r>
              <a:r>
                <a:rPr lang="en-US" sz="2800" b="1" dirty="0"/>
                <a:t> </a:t>
              </a:r>
              <a:r>
                <a:rPr lang="en-US" sz="2800" b="1" dirty="0" err="1"/>
                <a:t>và</a:t>
              </a:r>
              <a:r>
                <a:rPr lang="en-US" sz="2800" b="1" dirty="0"/>
                <a:t> </a:t>
              </a:r>
              <a:r>
                <a:rPr lang="en-US" sz="2800" b="1" dirty="0" err="1"/>
                <a:t>cho</a:t>
              </a:r>
              <a:r>
                <a:rPr lang="en-US" sz="2800" b="1" dirty="0"/>
                <a:t> </a:t>
              </a:r>
              <a:r>
                <a:rPr lang="en-US" sz="2800" b="1" err="1"/>
                <a:t>biết</a:t>
              </a:r>
              <a:r>
                <a:rPr lang="en-US" sz="2800" b="1"/>
                <a:t> bức ảnh nào thể hiện môi trường bị ô nhiễm</a:t>
              </a:r>
              <a:endParaRPr lang="en-US" sz="2800" b="1" dirty="0"/>
            </a:p>
          </p:txBody>
        </p:sp>
      </p:grpSp>
      <p:pic>
        <p:nvPicPr>
          <p:cNvPr id="3074" name="Picture 2" descr="Hoạt động trải nghiệm lớp 3 Tuần 28 trang 73, 74, 75 | Chân trời sáng tạo">
            <a:extLst>
              <a:ext uri="{FF2B5EF4-FFF2-40B4-BE49-F238E27FC236}">
                <a16:creationId xmlns:a16="http://schemas.microsoft.com/office/drawing/2014/main" id="{222691E5-872F-7498-289C-616223ABC2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3" t="5872" r="51316" b="47234"/>
          <a:stretch/>
        </p:blipFill>
        <p:spPr bwMode="auto">
          <a:xfrm>
            <a:off x="311919" y="2609882"/>
            <a:ext cx="3093244" cy="2193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ạt động trải nghiệm lớp 3 Tuần 28 trang 73, 74, 75 | Chân trời sáng tạo">
            <a:extLst>
              <a:ext uri="{FF2B5EF4-FFF2-40B4-BE49-F238E27FC236}">
                <a16:creationId xmlns:a16="http://schemas.microsoft.com/office/drawing/2014/main" id="{D6E4D24C-8F48-0C53-CF3D-A36F05F9A1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400" t="2103" r="6524" b="57162"/>
          <a:stretch/>
        </p:blipFill>
        <p:spPr bwMode="auto">
          <a:xfrm>
            <a:off x="2372180" y="1657354"/>
            <a:ext cx="2778919" cy="19050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ạt động trải nghiệm lớp 3 Tuần 28 trang 73, 74, 75 | Chân trời sáng tạo">
            <a:extLst>
              <a:ext uri="{FF2B5EF4-FFF2-40B4-BE49-F238E27FC236}">
                <a16:creationId xmlns:a16="http://schemas.microsoft.com/office/drawing/2014/main" id="{E47CEE94-C2B3-F03C-C1D7-2AB1A9289E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82" t="55953" r="51348" b="2671"/>
          <a:stretch/>
        </p:blipFill>
        <p:spPr bwMode="auto">
          <a:xfrm>
            <a:off x="4172177" y="2992690"/>
            <a:ext cx="2857500" cy="19463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ạt động trải nghiệm lớp 3 Tuần 28 trang 73, 74, 75 | Chân trời sáng tạo">
            <a:extLst>
              <a:ext uri="{FF2B5EF4-FFF2-40B4-BE49-F238E27FC236}">
                <a16:creationId xmlns:a16="http://schemas.microsoft.com/office/drawing/2014/main" id="{6756C0F5-7B1F-0EC8-F907-6F0777B795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57" t="44823" r="3434" b="6239"/>
          <a:stretch/>
        </p:blipFill>
        <p:spPr bwMode="auto">
          <a:xfrm>
            <a:off x="6274873" y="1460268"/>
            <a:ext cx="2649517" cy="1960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DCEFBE-0C2B-4634-1365-B5DFF5B3FE30}"/>
              </a:ext>
            </a:extLst>
          </p:cNvPr>
          <p:cNvSpPr txBox="1"/>
          <p:nvPr/>
        </p:nvSpPr>
        <p:spPr>
          <a:xfrm flipH="1">
            <a:off x="5316051" y="237339"/>
            <a:ext cx="3822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4">
                    <a:lumMod val="75000"/>
                  </a:schemeClr>
                </a:solidFill>
                <a:effectLst/>
                <a:uLnTx/>
                <a:uFillTx/>
                <a:latin typeface="iCiel Ciaobella" pitchFamily="50" charset="0"/>
              </a:rPr>
              <a:t>Thảo</a:t>
            </a:r>
            <a:r>
              <a:rPr kumimoji="0" lang="en-US" sz="3600" b="1" i="0" u="none" strike="noStrike" kern="1200" cap="none" spc="0" normalizeH="0" noProof="0">
                <a:ln>
                  <a:noFill/>
                </a:ln>
                <a:solidFill>
                  <a:schemeClr val="accent4">
                    <a:lumMod val="75000"/>
                  </a:schemeClr>
                </a:solidFill>
                <a:effectLst/>
                <a:uLnTx/>
                <a:uFillTx/>
                <a:latin typeface="iCiel Ciaobella" pitchFamily="50" charset="0"/>
              </a:rPr>
              <a:t> luận nhóm </a:t>
            </a:r>
            <a:r>
              <a:rPr lang="en-US" sz="3600" b="1">
                <a:solidFill>
                  <a:schemeClr val="accent4">
                    <a:lumMod val="75000"/>
                  </a:schemeClr>
                </a:solidFill>
                <a:latin typeface="iCiel Ciaobella" pitchFamily="50" charset="0"/>
              </a:rPr>
              <a:t>đôi</a:t>
            </a:r>
            <a:endParaRPr kumimoji="0" lang="en-US" sz="3600" b="1" i="0" u="none" strike="noStrike" kern="1200" cap="none" spc="0" normalizeH="0" baseline="0" noProof="0" dirty="0">
              <a:ln>
                <a:noFill/>
              </a:ln>
              <a:solidFill>
                <a:schemeClr val="accent4">
                  <a:lumMod val="75000"/>
                </a:schemeClr>
              </a:solidFill>
              <a:effectLst/>
              <a:uLnTx/>
              <a:uFillTx/>
              <a:latin typeface="iCiel Ciaobella" pitchFamily="50" charset="0"/>
            </a:endParaRPr>
          </a:p>
        </p:txBody>
      </p:sp>
    </p:spTree>
    <p:extLst>
      <p:ext uri="{BB962C8B-B14F-4D97-AF65-F5344CB8AC3E}">
        <p14:creationId xmlns:p14="http://schemas.microsoft.com/office/powerpoint/2010/main" val="2374364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randombar(horizontal)">
                                      <p:cBhvr>
                                        <p:cTn id="21" dur="500"/>
                                        <p:tgtEl>
                                          <p:spTgt spid="3074"/>
                                        </p:tgtEl>
                                      </p:cBhvr>
                                    </p:animEffect>
                                  </p:childTnLst>
                                </p:cTn>
                              </p:par>
                              <p:par>
                                <p:cTn id="22" presetID="14" presetClass="entr" presetSubtype="1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randombar(horizontal)">
                                      <p:cBhvr>
                                        <p:cTn id="24" dur="500"/>
                                        <p:tgtEl>
                                          <p:spTgt spid="3076"/>
                                        </p:tgtEl>
                                      </p:cBhvr>
                                    </p:animEffect>
                                  </p:childTnLst>
                                </p:cTn>
                              </p:par>
                              <p:par>
                                <p:cTn id="25" presetID="14" presetClass="entr" presetSubtype="1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randombar(horizontal)">
                                      <p:cBhvr>
                                        <p:cTn id="27" dur="500"/>
                                        <p:tgtEl>
                                          <p:spTgt spid="3078"/>
                                        </p:tgtEl>
                                      </p:cBhvr>
                                    </p:animEffect>
                                  </p:childTnLst>
                                </p:cTn>
                              </p:par>
                              <p:par>
                                <p:cTn id="28" presetID="14" presetClass="entr" presetSubtype="10" fill="hold" nodeType="withEffect">
                                  <p:stCondLst>
                                    <p:cond delay="0"/>
                                  </p:stCondLst>
                                  <p:childTnLst>
                                    <p:set>
                                      <p:cBhvr>
                                        <p:cTn id="29" dur="1" fill="hold">
                                          <p:stCondLst>
                                            <p:cond delay="0"/>
                                          </p:stCondLst>
                                        </p:cTn>
                                        <p:tgtEl>
                                          <p:spTgt spid="3080"/>
                                        </p:tgtEl>
                                        <p:attrNameLst>
                                          <p:attrName>style.visibility</p:attrName>
                                        </p:attrNameLst>
                                      </p:cBhvr>
                                      <p:to>
                                        <p:strVal val="visible"/>
                                      </p:to>
                                    </p:set>
                                    <p:animEffect transition="in" filter="randombar(horizontal)">
                                      <p:cBhvr>
                                        <p:cTn id="30"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9" name="Hình ảnh 18">
            <a:extLst>
              <a:ext uri="{FF2B5EF4-FFF2-40B4-BE49-F238E27FC236}">
                <a16:creationId xmlns:a16="http://schemas.microsoft.com/office/drawing/2014/main" id="{4900E816-1156-B8E5-8A5E-58D2CC06E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534" y="291605"/>
            <a:ext cx="6674866" cy="4311287"/>
          </a:xfrm>
          <a:prstGeom prst="rect">
            <a:avLst/>
          </a:prstGeom>
          <a:ln>
            <a:noFill/>
          </a:ln>
          <a:effectLst>
            <a:softEdge rad="112500"/>
          </a:effectLst>
        </p:spPr>
      </p:pic>
      <p:sp>
        <p:nvSpPr>
          <p:cNvPr id="20" name="TextBox 4">
            <a:extLst>
              <a:ext uri="{FF2B5EF4-FFF2-40B4-BE49-F238E27FC236}">
                <a16:creationId xmlns:a16="http://schemas.microsoft.com/office/drawing/2014/main" id="{86C80360-F0E6-CA00-61CE-719E2D1F0416}"/>
              </a:ext>
            </a:extLst>
          </p:cNvPr>
          <p:cNvSpPr txBox="1"/>
          <p:nvPr/>
        </p:nvSpPr>
        <p:spPr>
          <a:xfrm>
            <a:off x="1765382" y="863184"/>
            <a:ext cx="5376278" cy="1200329"/>
          </a:xfrm>
          <a:prstGeom prst="rect">
            <a:avLst/>
          </a:prstGeom>
          <a:noFill/>
        </p:spPr>
        <p:txBody>
          <a:bodyPr wrap="square" rtlCol="0">
            <a:spAutoFit/>
          </a:bodyPr>
          <a:lstStyle/>
          <a:p>
            <a:pPr algn="ctr"/>
            <a:r>
              <a:rPr lang="en-US" sz="7200" dirty="0" err="1">
                <a:solidFill>
                  <a:schemeClr val="bg1"/>
                </a:solidFill>
                <a:latin typeface="#9Slide05 SVNClementine" panose="020F0502020204030203" pitchFamily="34" charset="0"/>
              </a:rPr>
              <a:t>Cùng</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thảo</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luận</a:t>
            </a:r>
            <a:endParaRPr lang="en-US" sz="7200" dirty="0">
              <a:solidFill>
                <a:schemeClr val="bg1"/>
              </a:solidFill>
              <a:latin typeface="#9Slide05 SVNClementine" panose="020F0502020204030203" pitchFamily="34" charset="0"/>
            </a:endParaRPr>
          </a:p>
        </p:txBody>
      </p:sp>
    </p:spTree>
    <p:extLst>
      <p:ext uri="{BB962C8B-B14F-4D97-AF65-F5344CB8AC3E}">
        <p14:creationId xmlns:p14="http://schemas.microsoft.com/office/powerpoint/2010/main" val="17267043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9060C-666A-D556-4A5D-71C600B7818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00000"/>
                    </a14:imgEffect>
                  </a14:imgLayer>
                </a14:imgProps>
              </a:ext>
            </a:extLst>
          </a:blip>
          <a:stretch>
            <a:fillRect/>
          </a:stretch>
        </p:blipFill>
        <p:spPr>
          <a:xfrm>
            <a:off x="0" y="0"/>
            <a:ext cx="9144000" cy="5187739"/>
          </a:xfrm>
          <a:prstGeom prst="rect">
            <a:avLst/>
          </a:prstGeom>
        </p:spPr>
      </p:pic>
      <p:grpSp>
        <p:nvGrpSpPr>
          <p:cNvPr id="10" name="Group 9">
            <a:extLst>
              <a:ext uri="{FF2B5EF4-FFF2-40B4-BE49-F238E27FC236}">
                <a16:creationId xmlns:a16="http://schemas.microsoft.com/office/drawing/2014/main" id="{932241F4-3171-93F1-0863-9C0402F693AA}"/>
              </a:ext>
            </a:extLst>
          </p:cNvPr>
          <p:cNvGrpSpPr/>
          <p:nvPr/>
        </p:nvGrpSpPr>
        <p:grpSpPr>
          <a:xfrm>
            <a:off x="4469013" y="1257743"/>
            <a:ext cx="3558921" cy="2063325"/>
            <a:chOff x="8253175" y="851256"/>
            <a:chExt cx="5085471" cy="2074859"/>
          </a:xfrm>
        </p:grpSpPr>
        <p:pic>
          <p:nvPicPr>
            <p:cNvPr id="11" name="Graphic 10">
              <a:extLst>
                <a:ext uri="{FF2B5EF4-FFF2-40B4-BE49-F238E27FC236}">
                  <a16:creationId xmlns:a16="http://schemas.microsoft.com/office/drawing/2014/main" id="{F03122A8-15C2-7FAB-BA3B-BC332A0A22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3175" y="851256"/>
              <a:ext cx="5085471" cy="2074859"/>
            </a:xfrm>
            <a:prstGeom prst="rect">
              <a:avLst/>
            </a:prstGeom>
          </p:spPr>
        </p:pic>
        <p:sp>
          <p:nvSpPr>
            <p:cNvPr id="12" name="TextBox 11">
              <a:extLst>
                <a:ext uri="{FF2B5EF4-FFF2-40B4-BE49-F238E27FC236}">
                  <a16:creationId xmlns:a16="http://schemas.microsoft.com/office/drawing/2014/main" id="{54EE372E-86F0-EDB2-976B-DE08AF6E8ACC}"/>
                </a:ext>
              </a:extLst>
            </p:cNvPr>
            <p:cNvSpPr txBox="1"/>
            <p:nvPr/>
          </p:nvSpPr>
          <p:spPr>
            <a:xfrm>
              <a:off x="8477349" y="1145892"/>
              <a:ext cx="4656316" cy="1485586"/>
            </a:xfrm>
            <a:prstGeom prst="rect">
              <a:avLst/>
            </a:prstGeom>
            <a:noFill/>
          </p:spPr>
          <p:txBody>
            <a:bodyPr wrap="square" lIns="0" tIns="0" rIns="0" bIns="0" rtlCol="0">
              <a:spAutoFit/>
            </a:bodyPr>
            <a:lstStyle/>
            <a:p>
              <a:pPr algn="ctr"/>
              <a:r>
                <a:rPr lang="en-US" sz="3200" b="1"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Các</a:t>
              </a:r>
              <a:r>
                <a:rPr lang="en-US" sz="3200" b="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nhóm khác</a:t>
              </a:r>
              <a:endPar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endParaRPr>
            </a:p>
            <a:p>
              <a:pPr algn="ct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l</a:t>
              </a:r>
              <a:r>
                <a:rPr lang="en-US" sz="3200" b="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ắng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nghe</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góp</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ý - </a:t>
              </a:r>
              <a:r>
                <a:rPr lang="en-US" sz="3200" b="1" dirty="0" err="1">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bổ</a:t>
              </a:r>
              <a:r>
                <a:rPr lang="en-US" sz="3200" b="1" dirty="0">
                  <a:solidFill>
                    <a:schemeClr val="bg1"/>
                  </a:solidFill>
                  <a:effectLst>
                    <a:outerShdw blurRad="38100" dist="38100" dir="2700000" algn="tl">
                      <a:srgbClr val="000000">
                        <a:alpha val="43137"/>
                      </a:srgbClr>
                    </a:outerShdw>
                  </a:effectLst>
                  <a:latin typeface="UTM Duepuntozero" panose="02040603050506020204" pitchFamily="18" charset="0"/>
                  <a:cs typeface="Calibri" panose="020F0502020204030204" pitchFamily="34" charset="0"/>
                </a:rPr>
                <a:t> sung</a:t>
              </a:r>
            </a:p>
          </p:txBody>
        </p:sp>
      </p:grpSp>
      <p:pic>
        <p:nvPicPr>
          <p:cNvPr id="6" name="Picture 5">
            <a:extLst>
              <a:ext uri="{FF2B5EF4-FFF2-40B4-BE49-F238E27FC236}">
                <a16:creationId xmlns:a16="http://schemas.microsoft.com/office/drawing/2014/main" id="{C97FD498-ACEA-721F-2254-434A031694A1}"/>
              </a:ext>
            </a:extLst>
          </p:cNvPr>
          <p:cNvPicPr>
            <a:picLocks noChangeAspect="1"/>
          </p:cNvPicPr>
          <p:nvPr/>
        </p:nvPicPr>
        <p:blipFill>
          <a:blip r:embed="rId8"/>
          <a:stretch>
            <a:fillRect/>
          </a:stretch>
        </p:blipFill>
        <p:spPr>
          <a:xfrm>
            <a:off x="0" y="3721425"/>
            <a:ext cx="9144000" cy="1463350"/>
          </a:xfrm>
          <a:prstGeom prst="rect">
            <a:avLst/>
          </a:prstGeom>
        </p:spPr>
      </p:pic>
      <p:pic>
        <p:nvPicPr>
          <p:cNvPr id="5" name="Hình ảnh 4" descr="Ảnh có chứa đồ chơi, búp bê, đồ họa véc-tơ&#10;&#10;Mô tả được tạo tự động">
            <a:extLst>
              <a:ext uri="{FF2B5EF4-FFF2-40B4-BE49-F238E27FC236}">
                <a16:creationId xmlns:a16="http://schemas.microsoft.com/office/drawing/2014/main" id="{DFB10DFA-7C02-8B74-4ADE-6A6F71BF22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8848" y="2289405"/>
            <a:ext cx="3602633" cy="2063325"/>
          </a:xfrm>
          <a:prstGeom prst="rect">
            <a:avLst/>
          </a:prstGeom>
        </p:spPr>
      </p:pic>
      <p:pic>
        <p:nvPicPr>
          <p:cNvPr id="3" name="Picture 2" descr="A picture containing text, transport, airplane, aircraft&#10;&#10;Description automatically generated">
            <a:extLst>
              <a:ext uri="{FF2B5EF4-FFF2-40B4-BE49-F238E27FC236}">
                <a16:creationId xmlns:a16="http://schemas.microsoft.com/office/drawing/2014/main" id="{2A1D392D-024D-B2FD-86F7-EA5662918C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68" y="363037"/>
            <a:ext cx="6342857" cy="3571429"/>
          </a:xfrm>
          <a:prstGeom prst="rect">
            <a:avLst/>
          </a:prstGeom>
        </p:spPr>
      </p:pic>
      <p:sp>
        <p:nvSpPr>
          <p:cNvPr id="7" name="TextBox 6">
            <a:extLst>
              <a:ext uri="{FF2B5EF4-FFF2-40B4-BE49-F238E27FC236}">
                <a16:creationId xmlns:a16="http://schemas.microsoft.com/office/drawing/2014/main" id="{06D041EA-73D8-26FF-8518-4C78CE88339B}"/>
              </a:ext>
            </a:extLst>
          </p:cNvPr>
          <p:cNvSpPr txBox="1"/>
          <p:nvPr/>
        </p:nvSpPr>
        <p:spPr>
          <a:xfrm>
            <a:off x="1259516" y="847303"/>
            <a:ext cx="2320998" cy="1323439"/>
          </a:xfrm>
          <a:prstGeom prst="rect">
            <a:avLst/>
          </a:prstGeom>
          <a:noFill/>
        </p:spPr>
        <p:txBody>
          <a:bodyPr wrap="square" rtlCol="0">
            <a:spAutoFit/>
          </a:bodyPr>
          <a:lstStyle/>
          <a:p>
            <a:pPr algn="ctr"/>
            <a:r>
              <a:rPr lang="en-US" sz="4000" dirty="0" err="1">
                <a:solidFill>
                  <a:schemeClr val="tx1">
                    <a:lumMod val="85000"/>
                    <a:lumOff val="15000"/>
                  </a:schemeClr>
                </a:solidFill>
                <a:latin typeface="SVN-Kitten" pitchFamily="50" charset="0"/>
              </a:rPr>
              <a:t>Cùng</a:t>
            </a:r>
            <a:r>
              <a:rPr lang="en-US" sz="4000" dirty="0">
                <a:solidFill>
                  <a:schemeClr val="tx1">
                    <a:lumMod val="85000"/>
                    <a:lumOff val="15000"/>
                  </a:schemeClr>
                </a:solidFill>
                <a:latin typeface="SVN-Kitten" pitchFamily="50" charset="0"/>
              </a:rPr>
              <a:t> </a:t>
            </a:r>
          </a:p>
          <a:p>
            <a:pPr algn="ctr"/>
            <a:r>
              <a:rPr lang="en-US" sz="4000" dirty="0">
                <a:solidFill>
                  <a:schemeClr val="tx1">
                    <a:lumMod val="85000"/>
                    <a:lumOff val="15000"/>
                  </a:schemeClr>
                </a:solidFill>
                <a:latin typeface="SVN-Kitten" pitchFamily="50" charset="0"/>
              </a:rPr>
              <a:t>chia </a:t>
            </a:r>
            <a:r>
              <a:rPr lang="en-US" sz="4000" dirty="0" err="1">
                <a:solidFill>
                  <a:schemeClr val="tx1">
                    <a:lumMod val="85000"/>
                    <a:lumOff val="15000"/>
                  </a:schemeClr>
                </a:solidFill>
                <a:latin typeface="SVN-Kitten" pitchFamily="50" charset="0"/>
              </a:rPr>
              <a:t>sẻ</a:t>
            </a:r>
            <a:endParaRPr lang="en-US" sz="4000" dirty="0">
              <a:solidFill>
                <a:schemeClr val="tx1">
                  <a:lumMod val="85000"/>
                  <a:lumOff val="15000"/>
                </a:schemeClr>
              </a:solidFill>
              <a:latin typeface="SVN-Kitten" pitchFamily="50" charset="0"/>
            </a:endParaRPr>
          </a:p>
        </p:txBody>
      </p:sp>
    </p:spTree>
    <p:extLst>
      <p:ext uri="{BB962C8B-B14F-4D97-AF65-F5344CB8AC3E}">
        <p14:creationId xmlns:p14="http://schemas.microsoft.com/office/powerpoint/2010/main" val="277011967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6000">
                                          <p:cBhvr additive="base">
                                            <p:cTn id="7" dur="75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2" descr="Hoạt động trải nghiệm lớp 3 Tuần 28 trang 73, 74, 75 | Chân trời sáng tạo">
            <a:extLst>
              <a:ext uri="{FF2B5EF4-FFF2-40B4-BE49-F238E27FC236}">
                <a16:creationId xmlns:a16="http://schemas.microsoft.com/office/drawing/2014/main" id="{A4923FC6-E181-5269-280F-970A219D4F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3" t="5872" r="51316" b="47234"/>
          <a:stretch/>
        </p:blipFill>
        <p:spPr bwMode="auto">
          <a:xfrm>
            <a:off x="702926" y="1188015"/>
            <a:ext cx="3869073"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5CC6D-FED5-31C1-DA80-832B8FD7BD0C}"/>
              </a:ext>
            </a:extLst>
          </p:cNvPr>
          <p:cNvSpPr txBox="1"/>
          <p:nvPr/>
        </p:nvSpPr>
        <p:spPr>
          <a:xfrm>
            <a:off x="4657727" y="1148556"/>
            <a:ext cx="400265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a:t>Bức ảnh thể hiện môi trường bị ô nhiễm.</a:t>
            </a:r>
          </a:p>
          <a:p>
            <a:pPr algn="just"/>
            <a:r>
              <a:rPr lang="en-US" sz="2800"/>
              <a:t>Môi trường có nhiều rác thải sinh hoạt để bừa bãi, không được thu dọn =&gt; Ô nhiễm đất, nước.</a:t>
            </a:r>
          </a:p>
        </p:txBody>
      </p:sp>
    </p:spTree>
    <p:extLst>
      <p:ext uri="{BB962C8B-B14F-4D97-AF65-F5344CB8AC3E}">
        <p14:creationId xmlns:p14="http://schemas.microsoft.com/office/powerpoint/2010/main" val="3974878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D798D52-AAE5-F1B8-A584-903BC001DE5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3F0BC532-59BD-16C5-8C90-481134803C96}"/>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4" descr="Hoạt động trải nghiệm lớp 3 Tuần 28 trang 73, 74, 75 | Chân trời sáng tạo">
            <a:extLst>
              <a:ext uri="{FF2B5EF4-FFF2-40B4-BE49-F238E27FC236}">
                <a16:creationId xmlns:a16="http://schemas.microsoft.com/office/drawing/2014/main" id="{56FA4D81-BB4E-5982-B2A2-15008432B5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00" t="2103" r="6524" b="57162"/>
          <a:stretch/>
        </p:blipFill>
        <p:spPr bwMode="auto">
          <a:xfrm>
            <a:off x="4743905" y="764385"/>
            <a:ext cx="3699323" cy="25360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3A5B11-277E-ADB7-FD4D-C5FD4C98E3B7}"/>
              </a:ext>
            </a:extLst>
          </p:cNvPr>
          <p:cNvSpPr txBox="1"/>
          <p:nvPr/>
        </p:nvSpPr>
        <p:spPr>
          <a:xfrm>
            <a:off x="480431" y="1927225"/>
            <a:ext cx="4002652" cy="224676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800"/>
              <a:t>Bức ảnh thể hiện môi trường bị ô nhiễm.</a:t>
            </a:r>
          </a:p>
          <a:p>
            <a:pPr algn="just"/>
            <a:r>
              <a:rPr lang="en-US" sz="2800"/>
              <a:t>Con đường đông đúc xe cộ, mù mịt khói và bụi =&gt; Ô nhiễm không khí.</a:t>
            </a:r>
          </a:p>
        </p:txBody>
      </p:sp>
    </p:spTree>
    <p:extLst>
      <p:ext uri="{BB962C8B-B14F-4D97-AF65-F5344CB8AC3E}">
        <p14:creationId xmlns:p14="http://schemas.microsoft.com/office/powerpoint/2010/main" val="220651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FA4AE1E-61AD-D2FD-48F3-66E324AADB0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9D459E33-52FE-884D-7018-EF441E3AD5DB}"/>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6" descr="Hoạt động trải nghiệm lớp 3 Tuần 28 trang 73, 74, 75 | Chân trời sáng tạo">
            <a:extLst>
              <a:ext uri="{FF2B5EF4-FFF2-40B4-BE49-F238E27FC236}">
                <a16:creationId xmlns:a16="http://schemas.microsoft.com/office/drawing/2014/main" id="{BCDDB066-5BD8-BB66-D0BF-A4F87AEB9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82" t="55953" r="51348" b="2671"/>
          <a:stretch/>
        </p:blipFill>
        <p:spPr bwMode="auto">
          <a:xfrm>
            <a:off x="4812247" y="1320527"/>
            <a:ext cx="3734554" cy="25437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9953E8-A3B7-A1E7-26E5-24BC3C3B9113}"/>
              </a:ext>
            </a:extLst>
          </p:cNvPr>
          <p:cNvSpPr txBox="1"/>
          <p:nvPr/>
        </p:nvSpPr>
        <p:spPr>
          <a:xfrm>
            <a:off x="589985" y="1469000"/>
            <a:ext cx="4002652"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a:t>Bức ảnh thể hiện môi trường không bị ô nhiễm.</a:t>
            </a:r>
          </a:p>
          <a:p>
            <a:pPr algn="just"/>
            <a:r>
              <a:rPr lang="en-US" sz="2800"/>
              <a:t>Môi trường sạch sẽ, nhiều cây xanh =&gt; Không khí trong lành.</a:t>
            </a:r>
          </a:p>
        </p:txBody>
      </p:sp>
    </p:spTree>
    <p:extLst>
      <p:ext uri="{BB962C8B-B14F-4D97-AF65-F5344CB8AC3E}">
        <p14:creationId xmlns:p14="http://schemas.microsoft.com/office/powerpoint/2010/main" val="20231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9DE5129-60C6-0528-06B3-11A1E113CA0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CB82EE66-45C6-4DA6-A27C-EB005AC00B99}"/>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8" descr="Hoạt động trải nghiệm lớp 3 Tuần 28 trang 73, 74, 75 | Chân trời sáng tạo">
            <a:extLst>
              <a:ext uri="{FF2B5EF4-FFF2-40B4-BE49-F238E27FC236}">
                <a16:creationId xmlns:a16="http://schemas.microsoft.com/office/drawing/2014/main" id="{8AA8B0EB-400E-D9FC-C890-354D1293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57" t="44823" r="3434" b="6239"/>
          <a:stretch/>
        </p:blipFill>
        <p:spPr bwMode="auto">
          <a:xfrm>
            <a:off x="811675" y="715442"/>
            <a:ext cx="3481492" cy="2575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54B8D6-4AE6-522A-3A8B-77EB914C2FAD}"/>
              </a:ext>
            </a:extLst>
          </p:cNvPr>
          <p:cNvSpPr txBox="1"/>
          <p:nvPr/>
        </p:nvSpPr>
        <p:spPr>
          <a:xfrm>
            <a:off x="4460121" y="2168009"/>
            <a:ext cx="4002652"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t>Bức ảnh thể hiện môi trường bị ô nhiễm.</a:t>
            </a:r>
          </a:p>
          <a:p>
            <a:pPr algn="just"/>
            <a:r>
              <a:rPr lang="en-US" sz="2800"/>
              <a:t>Dòng sông đen sì, đầy rác thải sinh hoạt =&gt; Ô nhiễm nước</a:t>
            </a:r>
          </a:p>
        </p:txBody>
      </p:sp>
    </p:spTree>
    <p:extLst>
      <p:ext uri="{BB962C8B-B14F-4D97-AF65-F5344CB8AC3E}">
        <p14:creationId xmlns:p14="http://schemas.microsoft.com/office/powerpoint/2010/main" val="1512950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3B3EF83-A95C-BF89-CB85-8666185BCDD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55FA6551-FB7F-55BF-BCDE-0DAEB707E4BC}"/>
              </a:ext>
            </a:extLst>
          </p:cNvPr>
          <p:cNvSpPr/>
          <p:nvPr/>
        </p:nvSpPr>
        <p:spPr>
          <a:xfrm>
            <a:off x="219609" y="352370"/>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CD88F7E-F7CB-0BE2-328D-539A81A710C8}"/>
              </a:ext>
            </a:extLst>
          </p:cNvPr>
          <p:cNvGrpSpPr/>
          <p:nvPr/>
        </p:nvGrpSpPr>
        <p:grpSpPr>
          <a:xfrm>
            <a:off x="668830" y="554400"/>
            <a:ext cx="4817570" cy="2347200"/>
            <a:chOff x="422031" y="145808"/>
            <a:chExt cx="3493478" cy="1797786"/>
          </a:xfrm>
        </p:grpSpPr>
        <p:pic>
          <p:nvPicPr>
            <p:cNvPr id="8" name="Picture 7" descr="Shape, rectangle&#10;&#10;Description automatically generated">
              <a:extLst>
                <a:ext uri="{FF2B5EF4-FFF2-40B4-BE49-F238E27FC236}">
                  <a16:creationId xmlns:a16="http://schemas.microsoft.com/office/drawing/2014/main" id="{0E120229-B2A0-0636-3C62-D6438B218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1" y="145808"/>
              <a:ext cx="3493478" cy="1797786"/>
            </a:xfrm>
            <a:prstGeom prst="rect">
              <a:avLst/>
            </a:prstGeom>
          </p:spPr>
        </p:pic>
        <p:sp>
          <p:nvSpPr>
            <p:cNvPr id="9" name="TextBox 8">
              <a:extLst>
                <a:ext uri="{FF2B5EF4-FFF2-40B4-BE49-F238E27FC236}">
                  <a16:creationId xmlns:a16="http://schemas.microsoft.com/office/drawing/2014/main" id="{ED8040F7-6133-829D-3499-0AA738F67B06}"/>
                </a:ext>
              </a:extLst>
            </p:cNvPr>
            <p:cNvSpPr txBox="1"/>
            <p:nvPr/>
          </p:nvSpPr>
          <p:spPr>
            <a:xfrm>
              <a:off x="773723" y="321426"/>
              <a:ext cx="2719754" cy="769441"/>
            </a:xfrm>
            <a:prstGeom prst="rect">
              <a:avLst/>
            </a:prstGeom>
            <a:noFill/>
          </p:spPr>
          <p:txBody>
            <a:bodyPr wrap="square" rtlCol="0">
              <a:spAutoFit/>
            </a:bodyPr>
            <a:lstStyle/>
            <a:p>
              <a:pPr algn="ctr"/>
              <a:endParaRPr lang="en-US" sz="4400" dirty="0">
                <a:solidFill>
                  <a:schemeClr val="bg1"/>
                </a:solidFill>
                <a:latin typeface="#9Slide05 SVNClementine" panose="020F0502020204030203" pitchFamily="34" charset="0"/>
              </a:endParaRPr>
            </a:p>
          </p:txBody>
        </p:sp>
      </p:grpSp>
      <p:sp>
        <p:nvSpPr>
          <p:cNvPr id="6" name="TextBox 5">
            <a:extLst>
              <a:ext uri="{FF2B5EF4-FFF2-40B4-BE49-F238E27FC236}">
                <a16:creationId xmlns:a16="http://schemas.microsoft.com/office/drawing/2014/main" id="{7B21D9BA-773E-C430-AC20-30E3D988B3A4}"/>
              </a:ext>
            </a:extLst>
          </p:cNvPr>
          <p:cNvSpPr txBox="1"/>
          <p:nvPr/>
        </p:nvSpPr>
        <p:spPr>
          <a:xfrm>
            <a:off x="815783" y="1092282"/>
            <a:ext cx="4566225" cy="1200329"/>
          </a:xfrm>
          <a:prstGeom prst="rect">
            <a:avLst/>
          </a:prstGeom>
          <a:noFill/>
        </p:spPr>
        <p:txBody>
          <a:bodyPr wrap="square">
            <a:spAutoFit/>
          </a:bodyPr>
          <a:lstStyle/>
          <a:p>
            <a:pPr algn="ctr"/>
            <a:r>
              <a:rPr lang="en-US" sz="3600">
                <a:latin typeface="#9Slide05 SVNClementine" panose="020F0502020204030203" pitchFamily="34" charset="0"/>
              </a:rPr>
              <a:t>Kể thêm các dạng ô nhiễm môi trường mà em biết.</a:t>
            </a:r>
          </a:p>
        </p:txBody>
      </p:sp>
      <p:pic>
        <p:nvPicPr>
          <p:cNvPr id="11" name="Picture 10" descr="Diagram&#10;&#10;Description automatically generated with medium confidence">
            <a:extLst>
              <a:ext uri="{FF2B5EF4-FFF2-40B4-BE49-F238E27FC236}">
                <a16:creationId xmlns:a16="http://schemas.microsoft.com/office/drawing/2014/main" id="{4FD57C5A-38FA-67C2-C992-48FFCCA3565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93697" l="9987" r="89981">
                        <a14:foregroundMark x1="42954" y1="87636" x2="41338" y2="89495"/>
                        <a14:foregroundMark x1="26503" y1="88121" x2="33064" y2="93697"/>
                      </a14:backgroundRemoval>
                    </a14:imgEffect>
                  </a14:imgLayer>
                </a14:imgProps>
              </a:ext>
              <a:ext uri="{28A0092B-C50C-407E-A947-70E740481C1C}">
                <a14:useLocalDpi xmlns:a14="http://schemas.microsoft.com/office/drawing/2010/main" val="0"/>
              </a:ext>
            </a:extLst>
          </a:blip>
          <a:stretch>
            <a:fillRect/>
          </a:stretch>
        </p:blipFill>
        <p:spPr>
          <a:xfrm>
            <a:off x="4550152" y="1447200"/>
            <a:ext cx="4484044" cy="3587234"/>
          </a:xfrm>
          <a:prstGeom prst="rect">
            <a:avLst/>
          </a:prstGeom>
        </p:spPr>
      </p:pic>
    </p:spTree>
    <p:extLst>
      <p:ext uri="{BB962C8B-B14F-4D97-AF65-F5344CB8AC3E}">
        <p14:creationId xmlns:p14="http://schemas.microsoft.com/office/powerpoint/2010/main" val="8998631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DA4773F-90F5-94CF-0A73-C5B3031B6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149" y="-814014"/>
            <a:ext cx="3759200" cy="2644281"/>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0875B939-8D11-341C-947A-DD07423F9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70" y="1664854"/>
            <a:ext cx="2679197" cy="3121158"/>
          </a:xfrm>
          <a:prstGeom prst="rect">
            <a:avLst/>
          </a:prstGeom>
        </p:spPr>
      </p:pic>
      <p:sp>
        <p:nvSpPr>
          <p:cNvPr id="4" name="TextBox 3">
            <a:extLst>
              <a:ext uri="{FF2B5EF4-FFF2-40B4-BE49-F238E27FC236}">
                <a16:creationId xmlns:a16="http://schemas.microsoft.com/office/drawing/2014/main" id="{EE5B1FD8-526B-0EFF-9B80-305516D561EB}"/>
              </a:ext>
            </a:extLst>
          </p:cNvPr>
          <p:cNvSpPr txBox="1"/>
          <p:nvPr/>
        </p:nvSpPr>
        <p:spPr>
          <a:xfrm>
            <a:off x="3016107" y="1664854"/>
            <a:ext cx="5239283" cy="2246769"/>
          </a:xfrm>
          <a:prstGeom prst="rect">
            <a:avLst/>
          </a:prstGeom>
          <a:noFill/>
        </p:spPr>
        <p:txBody>
          <a:bodyPr wrap="square" rtlCol="0">
            <a:spAutoFit/>
          </a:bodyPr>
          <a:lstStyle/>
          <a:p>
            <a:pPr algn="just"/>
            <a:r>
              <a:rPr lang="en-US" sz="2800" b="1"/>
              <a:t>Ngoài ô nhiễm đất, ô nhiễm nước và ô nhiễm không khí còn có các loại ô nhiễm khác như: ô nhiễm tiếng ồn, ô nhiễm ánh sáng, ô nhiễm nhiệt, ô nhiễm phóng xạ…</a:t>
            </a:r>
            <a:endParaRPr lang="en-US" sz="2800" b="1" dirty="0"/>
          </a:p>
        </p:txBody>
      </p:sp>
      <p:sp>
        <p:nvSpPr>
          <p:cNvPr id="5" name="TextBox 4">
            <a:extLst>
              <a:ext uri="{FF2B5EF4-FFF2-40B4-BE49-F238E27FC236}">
                <a16:creationId xmlns:a16="http://schemas.microsoft.com/office/drawing/2014/main" id="{62170471-FE92-F6AF-22AE-8ECD398E6E35}"/>
              </a:ext>
            </a:extLst>
          </p:cNvPr>
          <p:cNvSpPr txBox="1"/>
          <p:nvPr/>
        </p:nvSpPr>
        <p:spPr>
          <a:xfrm>
            <a:off x="4349339" y="508126"/>
            <a:ext cx="2572820" cy="677108"/>
          </a:xfrm>
          <a:prstGeom prst="rect">
            <a:avLst/>
          </a:prstGeom>
          <a:noFill/>
          <a:ln>
            <a:noFill/>
          </a:ln>
        </p:spPr>
        <p:txBody>
          <a:bodyPr wrap="none" lIns="0" tIns="0" rIns="0" bIns="0" rtlCol="0">
            <a:spAutoFit/>
          </a:bodyPr>
          <a:lstStyle/>
          <a:p>
            <a:pPr algn="ctr"/>
            <a:r>
              <a:rPr lang="en-US" sz="4400" b="1" dirty="0" err="1">
                <a:ln w="25400">
                  <a:noFill/>
                </a:ln>
                <a:solidFill>
                  <a:srgbClr val="EE6D2E"/>
                </a:solidFill>
                <a:latin typeface="iCiel Crocante" panose="02000000000000000000" pitchFamily="50" charset="0"/>
              </a:rPr>
              <a:t>Kết</a:t>
            </a:r>
            <a:r>
              <a:rPr lang="en-US" sz="4400" b="1" dirty="0">
                <a:ln w="25400">
                  <a:noFill/>
                </a:ln>
                <a:solidFill>
                  <a:srgbClr val="EE6D2E"/>
                </a:solidFill>
                <a:latin typeface="iCiel Crocante" panose="02000000000000000000" pitchFamily="50" charset="0"/>
              </a:rPr>
              <a:t> </a:t>
            </a:r>
            <a:r>
              <a:rPr lang="en-US" sz="4400" b="1" dirty="0" err="1">
                <a:ln w="25400">
                  <a:noFill/>
                </a:ln>
                <a:solidFill>
                  <a:srgbClr val="EE6D2E"/>
                </a:solidFill>
                <a:latin typeface="iCiel Crocante" panose="02000000000000000000" pitchFamily="50" charset="0"/>
              </a:rPr>
              <a:t>luận</a:t>
            </a:r>
            <a:endParaRPr lang="en-US" sz="4400" b="1" dirty="0">
              <a:ln w="25400">
                <a:noFill/>
              </a:ln>
              <a:solidFill>
                <a:srgbClr val="EE6D2E"/>
              </a:solidFill>
              <a:latin typeface="iCiel Crocante" panose="02000000000000000000" pitchFamily="50" charset="0"/>
            </a:endParaRPr>
          </a:p>
        </p:txBody>
      </p:sp>
    </p:spTree>
    <p:extLst>
      <p:ext uri="{BB962C8B-B14F-4D97-AF65-F5344CB8AC3E}">
        <p14:creationId xmlns:p14="http://schemas.microsoft.com/office/powerpoint/2010/main" val="249669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5"/>
          <a:stretch>
            <a:fillRect/>
          </a:stretch>
        </p:blipFill>
        <p:spPr>
          <a:xfrm>
            <a:off x="4932633" y="0"/>
            <a:ext cx="803640" cy="940611"/>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5"/>
          <a:stretch>
            <a:fillRect/>
          </a:stretch>
        </p:blipFill>
        <p:spPr>
          <a:xfrm>
            <a:off x="4148662" y="2964"/>
            <a:ext cx="803640" cy="940611"/>
          </a:xfrm>
          <a:prstGeom prst="rect">
            <a:avLst/>
          </a:prstGeom>
        </p:spPr>
      </p:pic>
      <p:pic>
        <p:nvPicPr>
          <p:cNvPr id="6" name="Picture 2" descr="100+ hình ảnh chibi cô giáo - hinhanhsieudep.net">
            <a:extLst>
              <a:ext uri="{FF2B5EF4-FFF2-40B4-BE49-F238E27FC236}">
                <a16:creationId xmlns:a16="http://schemas.microsoft.com/office/drawing/2014/main" id="{86BE4347-A323-6BF1-53C8-0BCA0DD9320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8661" y="553428"/>
            <a:ext cx="3686208" cy="490950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Nhóm 23">
            <a:extLst>
              <a:ext uri="{FF2B5EF4-FFF2-40B4-BE49-F238E27FC236}">
                <a16:creationId xmlns:a16="http://schemas.microsoft.com/office/drawing/2014/main" id="{6CDBDBDF-22F3-3491-B4C8-017CAE474085}"/>
              </a:ext>
            </a:extLst>
          </p:cNvPr>
          <p:cNvGrpSpPr/>
          <p:nvPr/>
        </p:nvGrpSpPr>
        <p:grpSpPr>
          <a:xfrm>
            <a:off x="-1190329" y="-336179"/>
            <a:ext cx="7140634" cy="4838721"/>
            <a:chOff x="-2769297" y="439307"/>
            <a:chExt cx="7140634" cy="4838721"/>
          </a:xfrm>
        </p:grpSpPr>
        <p:pic>
          <p:nvPicPr>
            <p:cNvPr id="22" name="Hình ảnh 21">
              <a:extLst>
                <a:ext uri="{FF2B5EF4-FFF2-40B4-BE49-F238E27FC236}">
                  <a16:creationId xmlns:a16="http://schemas.microsoft.com/office/drawing/2014/main" id="{C609E1EA-1F6C-C1E8-6783-0C2CA14DC789}"/>
                </a:ext>
              </a:extLst>
            </p:cNvPr>
            <p:cNvPicPr>
              <a:picLocks noChangeAspect="1"/>
            </p:cNvPicPr>
            <p:nvPr/>
          </p:nvPicPr>
          <p:blipFill rotWithShape="1">
            <a:blip r:embed="rId7">
              <a:extLst>
                <a:ext uri="{28A0092B-C50C-407E-A947-70E740481C1C}">
                  <a14:useLocalDpi xmlns:a14="http://schemas.microsoft.com/office/drawing/2010/main" val="0"/>
                </a:ext>
              </a:extLst>
            </a:blip>
            <a:srcRect r="52073" b="42263"/>
            <a:stretch/>
          </p:blipFill>
          <p:spPr>
            <a:xfrm>
              <a:off x="-2769297" y="439307"/>
              <a:ext cx="7140634" cy="4838721"/>
            </a:xfrm>
            <a:prstGeom prst="rect">
              <a:avLst/>
            </a:prstGeom>
          </p:spPr>
        </p:pic>
        <p:sp>
          <p:nvSpPr>
            <p:cNvPr id="23" name="Hộp Văn bản 22">
              <a:extLst>
                <a:ext uri="{FF2B5EF4-FFF2-40B4-BE49-F238E27FC236}">
                  <a16:creationId xmlns:a16="http://schemas.microsoft.com/office/drawing/2014/main" id="{74BD1A81-3E01-BF56-307A-BADA30B128B6}"/>
                </a:ext>
              </a:extLst>
            </p:cNvPr>
            <p:cNvSpPr txBox="1"/>
            <p:nvPr/>
          </p:nvSpPr>
          <p:spPr>
            <a:xfrm>
              <a:off x="-882112" y="1769024"/>
              <a:ext cx="3875144" cy="2246769"/>
            </a:xfrm>
            <a:prstGeom prst="rect">
              <a:avLst/>
            </a:prstGeom>
            <a:noFill/>
          </p:spPr>
          <p:txBody>
            <a:bodyPr wrap="square" rtlCol="0">
              <a:spAutoFit/>
            </a:bodyPr>
            <a:lstStyle/>
            <a:p>
              <a:pPr algn="just"/>
              <a:r>
                <a:rPr lang="en-US" sz="2800" b="1" dirty="0">
                  <a:solidFill>
                    <a:srgbClr val="C00000"/>
                  </a:solidFill>
                </a:rPr>
                <a:t>*Ở </a:t>
              </a:r>
              <a:r>
                <a:rPr lang="en-US" sz="2800" b="1" dirty="0" err="1">
                  <a:solidFill>
                    <a:srgbClr val="C00000"/>
                  </a:solidFill>
                </a:rPr>
                <a:t>địa</a:t>
              </a:r>
              <a:r>
                <a:rPr lang="en-US" sz="2800" b="1" dirty="0">
                  <a:solidFill>
                    <a:srgbClr val="C00000"/>
                  </a:solidFill>
                </a:rPr>
                <a:t> </a:t>
              </a:r>
              <a:r>
                <a:rPr lang="en-US" sz="2800" b="1" dirty="0" err="1">
                  <a:solidFill>
                    <a:srgbClr val="C00000"/>
                  </a:solidFill>
                </a:rPr>
                <a:t>phương</a:t>
              </a:r>
              <a:r>
                <a:rPr lang="en-US" sz="2800" b="1" dirty="0">
                  <a:solidFill>
                    <a:srgbClr val="C00000"/>
                  </a:solidFill>
                </a:rPr>
                <a:t> </a:t>
              </a:r>
              <a:r>
                <a:rPr lang="en-US" sz="2800" b="1" dirty="0" err="1">
                  <a:solidFill>
                    <a:srgbClr val="C00000"/>
                  </a:solidFill>
                </a:rPr>
                <a:t>chúng</a:t>
              </a:r>
              <a:r>
                <a:rPr lang="en-US" sz="2800" b="1" dirty="0">
                  <a:solidFill>
                    <a:srgbClr val="C00000"/>
                  </a:solidFill>
                </a:rPr>
                <a:t> ta </a:t>
              </a:r>
              <a:r>
                <a:rPr lang="en-US" sz="2800" b="1" dirty="0" err="1">
                  <a:solidFill>
                    <a:srgbClr val="C00000"/>
                  </a:solidFill>
                </a:rPr>
                <a:t>có</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tượng</a:t>
              </a:r>
              <a:r>
                <a:rPr lang="en-US" sz="2800" b="1" dirty="0">
                  <a:solidFill>
                    <a:srgbClr val="C00000"/>
                  </a:solidFill>
                </a:rPr>
                <a:t> ô </a:t>
              </a:r>
              <a:r>
                <a:rPr lang="en-US" sz="2800" b="1" dirty="0" err="1">
                  <a:solidFill>
                    <a:srgbClr val="C00000"/>
                  </a:solidFill>
                </a:rPr>
                <a:t>nhiễm</a:t>
              </a:r>
              <a:r>
                <a:rPr lang="en-US" sz="2800" b="1" dirty="0">
                  <a:solidFill>
                    <a:srgbClr val="C00000"/>
                  </a:solidFill>
                </a:rPr>
                <a:t> </a:t>
              </a:r>
              <a:r>
                <a:rPr lang="en-US" sz="2800" b="1" dirty="0" err="1">
                  <a:solidFill>
                    <a:srgbClr val="C00000"/>
                  </a:solidFill>
                </a:rPr>
                <a:t>môi</a:t>
              </a:r>
              <a:r>
                <a:rPr lang="en-US" sz="2800" b="1" dirty="0">
                  <a:solidFill>
                    <a:srgbClr val="C00000"/>
                  </a:solidFill>
                </a:rPr>
                <a:t> </a:t>
              </a:r>
              <a:r>
                <a:rPr lang="en-US" sz="2800" b="1" dirty="0" err="1">
                  <a:solidFill>
                    <a:srgbClr val="C00000"/>
                  </a:solidFill>
                </a:rPr>
                <a:t>trường</a:t>
              </a:r>
              <a:r>
                <a:rPr lang="en-US" sz="2800" b="1" dirty="0">
                  <a:solidFill>
                    <a:srgbClr val="C00000"/>
                  </a:solidFill>
                </a:rPr>
                <a:t> </a:t>
              </a:r>
              <a:r>
                <a:rPr lang="en-US" sz="2800" b="1" dirty="0" err="1">
                  <a:solidFill>
                    <a:srgbClr val="C00000"/>
                  </a:solidFill>
                </a:rPr>
                <a:t>không</a:t>
              </a:r>
              <a:r>
                <a:rPr lang="en-US" sz="2800" b="1" dirty="0">
                  <a:solidFill>
                    <a:srgbClr val="C00000"/>
                  </a:solidFill>
                </a:rPr>
                <a:t>?</a:t>
              </a:r>
            </a:p>
            <a:p>
              <a:pPr algn="just"/>
              <a:r>
                <a:rPr lang="en-US" sz="2800" b="1" dirty="0">
                  <a:solidFill>
                    <a:srgbClr val="C00000"/>
                  </a:solidFill>
                </a:rPr>
                <a:t>*Theo </a:t>
              </a:r>
              <a:r>
                <a:rPr lang="en-US" sz="2800" b="1" dirty="0" err="1">
                  <a:solidFill>
                    <a:srgbClr val="C00000"/>
                  </a:solidFill>
                </a:rPr>
                <a:t>em</a:t>
              </a:r>
              <a:r>
                <a:rPr lang="en-US" sz="2800" b="1" dirty="0">
                  <a:solidFill>
                    <a:srgbClr val="C00000"/>
                  </a:solidFill>
                </a:rPr>
                <a:t>, </a:t>
              </a:r>
              <a:r>
                <a:rPr lang="en-US" sz="2800" b="1" dirty="0" err="1">
                  <a:solidFill>
                    <a:srgbClr val="C00000"/>
                  </a:solidFill>
                </a:rPr>
                <a:t>đó</a:t>
              </a:r>
              <a:r>
                <a:rPr lang="en-US" sz="2800" b="1" dirty="0">
                  <a:solidFill>
                    <a:srgbClr val="C00000"/>
                  </a:solidFill>
                </a:rPr>
                <a:t> </a:t>
              </a:r>
              <a:r>
                <a:rPr lang="en-US" sz="2800" b="1" dirty="0" err="1">
                  <a:solidFill>
                    <a:srgbClr val="C00000"/>
                  </a:solidFill>
                </a:rPr>
                <a:t>là</a:t>
              </a:r>
              <a:r>
                <a:rPr lang="en-US" sz="2800" b="1" dirty="0">
                  <a:solidFill>
                    <a:srgbClr val="C00000"/>
                  </a:solidFill>
                </a:rPr>
                <a:t> </a:t>
              </a:r>
              <a:r>
                <a:rPr lang="en-US" sz="2800" b="1" dirty="0" err="1">
                  <a:solidFill>
                    <a:srgbClr val="C00000"/>
                  </a:solidFill>
                </a:rPr>
                <a:t>dạng</a:t>
              </a:r>
              <a:r>
                <a:rPr lang="en-US" sz="2800" b="1" dirty="0">
                  <a:solidFill>
                    <a:srgbClr val="C00000"/>
                  </a:solidFill>
                </a:rPr>
                <a:t> ô </a:t>
              </a:r>
              <a:r>
                <a:rPr lang="en-US" sz="2800" b="1" dirty="0" err="1">
                  <a:solidFill>
                    <a:srgbClr val="C00000"/>
                  </a:solidFill>
                </a:rPr>
                <a:t>nhiễm</a:t>
              </a:r>
              <a:r>
                <a:rPr lang="en-US" sz="2800" b="1" dirty="0">
                  <a:solidFill>
                    <a:srgbClr val="C00000"/>
                  </a:solidFill>
                </a:rPr>
                <a:t> </a:t>
              </a:r>
              <a:r>
                <a:rPr lang="en-US" sz="2800" b="1" dirty="0" err="1">
                  <a:solidFill>
                    <a:srgbClr val="C00000"/>
                  </a:solidFill>
                </a:rPr>
                <a:t>nào</a:t>
              </a:r>
              <a:r>
                <a:rPr lang="en-US" sz="2800" b="1" dirty="0">
                  <a:solidFill>
                    <a:srgbClr val="C00000"/>
                  </a:solidFill>
                </a:rPr>
                <a:t>?</a:t>
              </a:r>
            </a:p>
          </p:txBody>
        </p:sp>
      </p:grpSp>
    </p:spTree>
    <p:extLst>
      <p:ext uri="{BB962C8B-B14F-4D97-AF65-F5344CB8AC3E}">
        <p14:creationId xmlns:p14="http://schemas.microsoft.com/office/powerpoint/2010/main" val="3230455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240861" y="506915"/>
            <a:ext cx="8662277" cy="4718208"/>
          </a:xfrm>
          <a:prstGeom prst="roundRect">
            <a:avLst>
              <a:gd name="adj" fmla="val 8489"/>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0B8B4E-DC46-A6C8-8711-BC9CF616FAEB}"/>
              </a:ext>
            </a:extLst>
          </p:cNvPr>
          <p:cNvSpPr txBox="1"/>
          <p:nvPr/>
        </p:nvSpPr>
        <p:spPr>
          <a:xfrm>
            <a:off x="2547983" y="-11704"/>
            <a:ext cx="3745634" cy="646331"/>
          </a:xfrm>
          <a:prstGeom prst="rect">
            <a:avLst/>
          </a:prstGeom>
          <a:noFill/>
        </p:spPr>
        <p:txBody>
          <a:bodyPr wrap="square" rtlCol="0">
            <a:spAutoFit/>
          </a:bodyPr>
          <a:lstStyle/>
          <a:p>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 BÀI HỌC</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4" name="Rectangle: Diagonal Corners Rounded 3">
            <a:extLst>
              <a:ext uri="{FF2B5EF4-FFF2-40B4-BE49-F238E27FC236}">
                <a16:creationId xmlns:a16="http://schemas.microsoft.com/office/drawing/2014/main" id="{0D64B616-1680-4297-1675-A52DA5C9E0A4}"/>
              </a:ext>
            </a:extLst>
          </p:cNvPr>
          <p:cNvSpPr/>
          <p:nvPr/>
        </p:nvSpPr>
        <p:spPr>
          <a:xfrm>
            <a:off x="428747" y="3216228"/>
            <a:ext cx="8290796" cy="858972"/>
          </a:xfrm>
          <a:custGeom>
            <a:avLst/>
            <a:gdLst>
              <a:gd name="connsiteX0" fmla="*/ 143966 w 8290796"/>
              <a:gd name="connsiteY0" fmla="*/ 0 h 858972"/>
              <a:gd name="connsiteX1" fmla="*/ 985805 w 8290796"/>
              <a:gd name="connsiteY1" fmla="*/ 0 h 858972"/>
              <a:gd name="connsiteX2" fmla="*/ 1583239 w 8290796"/>
              <a:gd name="connsiteY2" fmla="*/ 0 h 858972"/>
              <a:gd name="connsiteX3" fmla="*/ 2099206 w 8290796"/>
              <a:gd name="connsiteY3" fmla="*/ 0 h 858972"/>
              <a:gd name="connsiteX4" fmla="*/ 2941045 w 8290796"/>
              <a:gd name="connsiteY4" fmla="*/ 0 h 858972"/>
              <a:gd name="connsiteX5" fmla="*/ 3619946 w 8290796"/>
              <a:gd name="connsiteY5" fmla="*/ 0 h 858972"/>
              <a:gd name="connsiteX6" fmla="*/ 4298849 w 8290796"/>
              <a:gd name="connsiteY6" fmla="*/ 0 h 858972"/>
              <a:gd name="connsiteX7" fmla="*/ 5059219 w 8290796"/>
              <a:gd name="connsiteY7" fmla="*/ 0 h 858972"/>
              <a:gd name="connsiteX8" fmla="*/ 5819591 w 8290796"/>
              <a:gd name="connsiteY8" fmla="*/ 0 h 858972"/>
              <a:gd name="connsiteX9" fmla="*/ 6498493 w 8290796"/>
              <a:gd name="connsiteY9" fmla="*/ 0 h 858972"/>
              <a:gd name="connsiteX10" fmla="*/ 7340333 w 8290796"/>
              <a:gd name="connsiteY10" fmla="*/ 0 h 858972"/>
              <a:gd name="connsiteX11" fmla="*/ 8290796 w 8290796"/>
              <a:gd name="connsiteY11" fmla="*/ 0 h 858972"/>
              <a:gd name="connsiteX12" fmla="*/ 8290796 w 8290796"/>
              <a:gd name="connsiteY12" fmla="*/ 0 h 858972"/>
              <a:gd name="connsiteX13" fmla="*/ 8290796 w 8290796"/>
              <a:gd name="connsiteY13" fmla="*/ 372220 h 858972"/>
              <a:gd name="connsiteX14" fmla="*/ 8290796 w 8290796"/>
              <a:gd name="connsiteY14" fmla="*/ 715807 h 858972"/>
              <a:gd name="connsiteX15" fmla="*/ 8146829 w 8290796"/>
              <a:gd name="connsiteY15" fmla="*/ 858972 h 858972"/>
              <a:gd name="connsiteX16" fmla="*/ 7712331 w 8290796"/>
              <a:gd name="connsiteY16" fmla="*/ 858972 h 858972"/>
              <a:gd name="connsiteX17" fmla="*/ 6951961 w 8290796"/>
              <a:gd name="connsiteY17" fmla="*/ 858972 h 858972"/>
              <a:gd name="connsiteX18" fmla="*/ 6517463 w 8290796"/>
              <a:gd name="connsiteY18" fmla="*/ 858972 h 858972"/>
              <a:gd name="connsiteX19" fmla="*/ 5675624 w 8290796"/>
              <a:gd name="connsiteY19" fmla="*/ 858972 h 858972"/>
              <a:gd name="connsiteX20" fmla="*/ 5159658 w 8290796"/>
              <a:gd name="connsiteY20" fmla="*/ 858972 h 858972"/>
              <a:gd name="connsiteX21" fmla="*/ 4317819 w 8290796"/>
              <a:gd name="connsiteY21" fmla="*/ 858972 h 858972"/>
              <a:gd name="connsiteX22" fmla="*/ 3475980 w 8290796"/>
              <a:gd name="connsiteY22" fmla="*/ 858972 h 858972"/>
              <a:gd name="connsiteX23" fmla="*/ 2715609 w 8290796"/>
              <a:gd name="connsiteY23" fmla="*/ 858972 h 858972"/>
              <a:gd name="connsiteX24" fmla="*/ 2281112 w 8290796"/>
              <a:gd name="connsiteY24" fmla="*/ 858972 h 858972"/>
              <a:gd name="connsiteX25" fmla="*/ 1846614 w 8290796"/>
              <a:gd name="connsiteY25" fmla="*/ 858972 h 858972"/>
              <a:gd name="connsiteX26" fmla="*/ 1004775 w 8290796"/>
              <a:gd name="connsiteY26" fmla="*/ 858972 h 858972"/>
              <a:gd name="connsiteX27" fmla="*/ 0 w 8290796"/>
              <a:gd name="connsiteY27" fmla="*/ 858972 h 858972"/>
              <a:gd name="connsiteX28" fmla="*/ 0 w 8290796"/>
              <a:gd name="connsiteY28" fmla="*/ 858972 h 858972"/>
              <a:gd name="connsiteX29" fmla="*/ 0 w 8290796"/>
              <a:gd name="connsiteY29" fmla="*/ 486752 h 858972"/>
              <a:gd name="connsiteX30" fmla="*/ 0 w 8290796"/>
              <a:gd name="connsiteY30" fmla="*/ 143165 h 858972"/>
              <a:gd name="connsiteX31" fmla="*/ 143966 w 8290796"/>
              <a:gd name="connsiteY31" fmla="*/ 0 h 858972"/>
              <a:gd name="connsiteX0" fmla="*/ 143966 w 8290796"/>
              <a:gd name="connsiteY0" fmla="*/ 0 h 858972"/>
              <a:gd name="connsiteX1" fmla="*/ 741400 w 8290796"/>
              <a:gd name="connsiteY1" fmla="*/ 0 h 858972"/>
              <a:gd name="connsiteX2" fmla="*/ 1501772 w 8290796"/>
              <a:gd name="connsiteY2" fmla="*/ 0 h 858972"/>
              <a:gd name="connsiteX3" fmla="*/ 2180673 w 8290796"/>
              <a:gd name="connsiteY3" fmla="*/ 0 h 858972"/>
              <a:gd name="connsiteX4" fmla="*/ 2941045 w 8290796"/>
              <a:gd name="connsiteY4" fmla="*/ 0 h 858972"/>
              <a:gd name="connsiteX5" fmla="*/ 3782884 w 8290796"/>
              <a:gd name="connsiteY5" fmla="*/ 0 h 858972"/>
              <a:gd name="connsiteX6" fmla="*/ 4298849 w 8290796"/>
              <a:gd name="connsiteY6" fmla="*/ 0 h 858972"/>
              <a:gd name="connsiteX7" fmla="*/ 4896283 w 8290796"/>
              <a:gd name="connsiteY7" fmla="*/ 0 h 858972"/>
              <a:gd name="connsiteX8" fmla="*/ 5738122 w 8290796"/>
              <a:gd name="connsiteY8" fmla="*/ 0 h 858972"/>
              <a:gd name="connsiteX9" fmla="*/ 6579961 w 8290796"/>
              <a:gd name="connsiteY9" fmla="*/ 0 h 858972"/>
              <a:gd name="connsiteX10" fmla="*/ 7340333 w 8290796"/>
              <a:gd name="connsiteY10" fmla="*/ 0 h 858972"/>
              <a:gd name="connsiteX11" fmla="*/ 8290796 w 8290796"/>
              <a:gd name="connsiteY11" fmla="*/ 0 h 858972"/>
              <a:gd name="connsiteX12" fmla="*/ 8290796 w 8290796"/>
              <a:gd name="connsiteY12" fmla="*/ 0 h 858972"/>
              <a:gd name="connsiteX13" fmla="*/ 8290796 w 8290796"/>
              <a:gd name="connsiteY13" fmla="*/ 350745 h 858972"/>
              <a:gd name="connsiteX14" fmla="*/ 8290796 w 8290796"/>
              <a:gd name="connsiteY14" fmla="*/ 715807 h 858972"/>
              <a:gd name="connsiteX15" fmla="*/ 8146829 w 8290796"/>
              <a:gd name="connsiteY15" fmla="*/ 858972 h 858972"/>
              <a:gd name="connsiteX16" fmla="*/ 7467926 w 8290796"/>
              <a:gd name="connsiteY16" fmla="*/ 858972 h 858972"/>
              <a:gd name="connsiteX17" fmla="*/ 6870492 w 8290796"/>
              <a:gd name="connsiteY17" fmla="*/ 858972 h 858972"/>
              <a:gd name="connsiteX18" fmla="*/ 6273058 w 8290796"/>
              <a:gd name="connsiteY18" fmla="*/ 858972 h 858972"/>
              <a:gd name="connsiteX19" fmla="*/ 5757092 w 8290796"/>
              <a:gd name="connsiteY19" fmla="*/ 858972 h 858972"/>
              <a:gd name="connsiteX20" fmla="*/ 5322595 w 8290796"/>
              <a:gd name="connsiteY20" fmla="*/ 858972 h 858972"/>
              <a:gd name="connsiteX21" fmla="*/ 4480756 w 8290796"/>
              <a:gd name="connsiteY21" fmla="*/ 858972 h 858972"/>
              <a:gd name="connsiteX22" fmla="*/ 4046258 w 8290796"/>
              <a:gd name="connsiteY22" fmla="*/ 858972 h 858972"/>
              <a:gd name="connsiteX23" fmla="*/ 3204419 w 8290796"/>
              <a:gd name="connsiteY23" fmla="*/ 858972 h 858972"/>
              <a:gd name="connsiteX24" fmla="*/ 2525517 w 8290796"/>
              <a:gd name="connsiteY24" fmla="*/ 858972 h 858972"/>
              <a:gd name="connsiteX25" fmla="*/ 1765146 w 8290796"/>
              <a:gd name="connsiteY25" fmla="*/ 858972 h 858972"/>
              <a:gd name="connsiteX26" fmla="*/ 1167711 w 8290796"/>
              <a:gd name="connsiteY26" fmla="*/ 858972 h 858972"/>
              <a:gd name="connsiteX27" fmla="*/ 733214 w 8290796"/>
              <a:gd name="connsiteY27" fmla="*/ 858972 h 858972"/>
              <a:gd name="connsiteX28" fmla="*/ 0 w 8290796"/>
              <a:gd name="connsiteY28" fmla="*/ 858972 h 858972"/>
              <a:gd name="connsiteX29" fmla="*/ 0 w 8290796"/>
              <a:gd name="connsiteY29" fmla="*/ 858972 h 858972"/>
              <a:gd name="connsiteX30" fmla="*/ 0 w 8290796"/>
              <a:gd name="connsiteY30" fmla="*/ 493910 h 858972"/>
              <a:gd name="connsiteX31" fmla="*/ 0 w 8290796"/>
              <a:gd name="connsiteY31" fmla="*/ 143165 h 858972"/>
              <a:gd name="connsiteX32" fmla="*/ 143966 w 8290796"/>
              <a:gd name="connsiteY32" fmla="*/ 0 h 8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90796" h="858972" fill="none" extrusionOk="0">
                <a:moveTo>
                  <a:pt x="143966" y="0"/>
                </a:moveTo>
                <a:cubicBezTo>
                  <a:pt x="536748" y="22664"/>
                  <a:pt x="596001" y="16820"/>
                  <a:pt x="985805" y="0"/>
                </a:cubicBezTo>
                <a:cubicBezTo>
                  <a:pt x="1383019" y="-23740"/>
                  <a:pt x="1336069" y="11396"/>
                  <a:pt x="1583239" y="0"/>
                </a:cubicBezTo>
                <a:cubicBezTo>
                  <a:pt x="1832697" y="-20007"/>
                  <a:pt x="1872697" y="20771"/>
                  <a:pt x="2099206" y="0"/>
                </a:cubicBezTo>
                <a:cubicBezTo>
                  <a:pt x="2325959" y="-60973"/>
                  <a:pt x="2524814" y="-9825"/>
                  <a:pt x="2941045" y="0"/>
                </a:cubicBezTo>
                <a:cubicBezTo>
                  <a:pt x="3346639" y="11734"/>
                  <a:pt x="3410592" y="1040"/>
                  <a:pt x="3619946" y="0"/>
                </a:cubicBezTo>
                <a:cubicBezTo>
                  <a:pt x="3835061" y="-24628"/>
                  <a:pt x="4128922" y="28565"/>
                  <a:pt x="4298849" y="0"/>
                </a:cubicBezTo>
                <a:cubicBezTo>
                  <a:pt x="4456070" y="-20119"/>
                  <a:pt x="4835062" y="734"/>
                  <a:pt x="5059219" y="0"/>
                </a:cubicBezTo>
                <a:cubicBezTo>
                  <a:pt x="5288538" y="-28479"/>
                  <a:pt x="5590585" y="-25860"/>
                  <a:pt x="5819591" y="0"/>
                </a:cubicBezTo>
                <a:cubicBezTo>
                  <a:pt x="6059430" y="-10058"/>
                  <a:pt x="6227201" y="2515"/>
                  <a:pt x="6498493" y="0"/>
                </a:cubicBezTo>
                <a:cubicBezTo>
                  <a:pt x="6784730" y="-4269"/>
                  <a:pt x="7051482" y="-46969"/>
                  <a:pt x="7340333" y="0"/>
                </a:cubicBezTo>
                <a:cubicBezTo>
                  <a:pt x="7662078" y="58351"/>
                  <a:pt x="7882160" y="37826"/>
                  <a:pt x="8290796" y="0"/>
                </a:cubicBezTo>
                <a:lnTo>
                  <a:pt x="8290796" y="0"/>
                </a:lnTo>
                <a:cubicBezTo>
                  <a:pt x="8296453" y="102731"/>
                  <a:pt x="8284690" y="282914"/>
                  <a:pt x="8290796" y="372220"/>
                </a:cubicBezTo>
                <a:cubicBezTo>
                  <a:pt x="8302615" y="465884"/>
                  <a:pt x="8307223" y="631244"/>
                  <a:pt x="8290796" y="715807"/>
                </a:cubicBezTo>
                <a:cubicBezTo>
                  <a:pt x="8280437" y="805231"/>
                  <a:pt x="8241771" y="871112"/>
                  <a:pt x="8146829" y="858972"/>
                </a:cubicBezTo>
                <a:cubicBezTo>
                  <a:pt x="7978576" y="871426"/>
                  <a:pt x="7919250" y="844247"/>
                  <a:pt x="7712331" y="858972"/>
                </a:cubicBezTo>
                <a:cubicBezTo>
                  <a:pt x="7520037" y="897794"/>
                  <a:pt x="7319031" y="860042"/>
                  <a:pt x="6951961" y="858972"/>
                </a:cubicBezTo>
                <a:cubicBezTo>
                  <a:pt x="6638142" y="869439"/>
                  <a:pt x="6627817" y="878150"/>
                  <a:pt x="6517463" y="858972"/>
                </a:cubicBezTo>
                <a:cubicBezTo>
                  <a:pt x="6417170" y="850341"/>
                  <a:pt x="6031287" y="868770"/>
                  <a:pt x="5675624" y="858972"/>
                </a:cubicBezTo>
                <a:cubicBezTo>
                  <a:pt x="5362988" y="889590"/>
                  <a:pt x="5335806" y="879266"/>
                  <a:pt x="5159658" y="858972"/>
                </a:cubicBezTo>
                <a:cubicBezTo>
                  <a:pt x="4959887" y="839518"/>
                  <a:pt x="4617939" y="844228"/>
                  <a:pt x="4317819" y="858972"/>
                </a:cubicBezTo>
                <a:cubicBezTo>
                  <a:pt x="4030447" y="836173"/>
                  <a:pt x="3757299" y="939970"/>
                  <a:pt x="3475980" y="858972"/>
                </a:cubicBezTo>
                <a:cubicBezTo>
                  <a:pt x="3194526" y="858757"/>
                  <a:pt x="2956541" y="857027"/>
                  <a:pt x="2715609" y="858972"/>
                </a:cubicBezTo>
                <a:cubicBezTo>
                  <a:pt x="2491270" y="846357"/>
                  <a:pt x="2404526" y="839846"/>
                  <a:pt x="2281112" y="858972"/>
                </a:cubicBezTo>
                <a:cubicBezTo>
                  <a:pt x="2131225" y="880714"/>
                  <a:pt x="2010618" y="884054"/>
                  <a:pt x="1846614" y="858972"/>
                </a:cubicBezTo>
                <a:cubicBezTo>
                  <a:pt x="1646301" y="848423"/>
                  <a:pt x="1332835" y="872636"/>
                  <a:pt x="1004775" y="858972"/>
                </a:cubicBezTo>
                <a:cubicBezTo>
                  <a:pt x="674211" y="816878"/>
                  <a:pt x="206432" y="880881"/>
                  <a:pt x="0" y="858972"/>
                </a:cubicBezTo>
                <a:lnTo>
                  <a:pt x="0" y="858972"/>
                </a:lnTo>
                <a:cubicBezTo>
                  <a:pt x="-1230" y="782223"/>
                  <a:pt x="30368" y="572615"/>
                  <a:pt x="0" y="486752"/>
                </a:cubicBezTo>
                <a:cubicBezTo>
                  <a:pt x="-38048" y="411321"/>
                  <a:pt x="-5085" y="255341"/>
                  <a:pt x="0" y="143165"/>
                </a:cubicBezTo>
                <a:cubicBezTo>
                  <a:pt x="4872" y="45534"/>
                  <a:pt x="74522" y="17104"/>
                  <a:pt x="143966" y="0"/>
                </a:cubicBezTo>
                <a:close/>
              </a:path>
              <a:path w="8290796" h="858972" stroke="0" extrusionOk="0">
                <a:moveTo>
                  <a:pt x="143966" y="0"/>
                </a:moveTo>
                <a:cubicBezTo>
                  <a:pt x="409853" y="-20265"/>
                  <a:pt x="469559" y="-33058"/>
                  <a:pt x="741400" y="0"/>
                </a:cubicBezTo>
                <a:cubicBezTo>
                  <a:pt x="985133" y="19742"/>
                  <a:pt x="1364862" y="4693"/>
                  <a:pt x="1501772" y="0"/>
                </a:cubicBezTo>
                <a:cubicBezTo>
                  <a:pt x="1632504" y="5115"/>
                  <a:pt x="1926581" y="-55301"/>
                  <a:pt x="2180673" y="0"/>
                </a:cubicBezTo>
                <a:cubicBezTo>
                  <a:pt x="2450271" y="28005"/>
                  <a:pt x="2763297" y="-8603"/>
                  <a:pt x="2941045" y="0"/>
                </a:cubicBezTo>
                <a:cubicBezTo>
                  <a:pt x="3160492" y="54339"/>
                  <a:pt x="3523768" y="71950"/>
                  <a:pt x="3782884" y="0"/>
                </a:cubicBezTo>
                <a:cubicBezTo>
                  <a:pt x="4044970" y="-25213"/>
                  <a:pt x="4193926" y="-22992"/>
                  <a:pt x="4298849" y="0"/>
                </a:cubicBezTo>
                <a:cubicBezTo>
                  <a:pt x="4399294" y="-3967"/>
                  <a:pt x="4728730" y="-18671"/>
                  <a:pt x="4896283" y="0"/>
                </a:cubicBezTo>
                <a:cubicBezTo>
                  <a:pt x="5107770" y="25828"/>
                  <a:pt x="5396820" y="29824"/>
                  <a:pt x="5738122" y="0"/>
                </a:cubicBezTo>
                <a:cubicBezTo>
                  <a:pt x="6092780" y="51987"/>
                  <a:pt x="6204074" y="-13582"/>
                  <a:pt x="6579961" y="0"/>
                </a:cubicBezTo>
                <a:cubicBezTo>
                  <a:pt x="6970974" y="8156"/>
                  <a:pt x="7097054" y="-6023"/>
                  <a:pt x="7340333" y="0"/>
                </a:cubicBezTo>
                <a:cubicBezTo>
                  <a:pt x="7612572" y="29349"/>
                  <a:pt x="7978707" y="27540"/>
                  <a:pt x="8290796" y="0"/>
                </a:cubicBezTo>
                <a:lnTo>
                  <a:pt x="8290796" y="0"/>
                </a:lnTo>
                <a:cubicBezTo>
                  <a:pt x="8303062" y="62741"/>
                  <a:pt x="8319992" y="227900"/>
                  <a:pt x="8290796" y="350745"/>
                </a:cubicBezTo>
                <a:cubicBezTo>
                  <a:pt x="8305135" y="444681"/>
                  <a:pt x="8278016" y="581292"/>
                  <a:pt x="8290796" y="715807"/>
                </a:cubicBezTo>
                <a:cubicBezTo>
                  <a:pt x="8275160" y="781152"/>
                  <a:pt x="8223356" y="868115"/>
                  <a:pt x="8146829" y="858972"/>
                </a:cubicBezTo>
                <a:cubicBezTo>
                  <a:pt x="7815205" y="840637"/>
                  <a:pt x="7801681" y="839357"/>
                  <a:pt x="7467926" y="858972"/>
                </a:cubicBezTo>
                <a:cubicBezTo>
                  <a:pt x="7131877" y="878886"/>
                  <a:pt x="7161124" y="876783"/>
                  <a:pt x="6870492" y="858972"/>
                </a:cubicBezTo>
                <a:cubicBezTo>
                  <a:pt x="6578123" y="828215"/>
                  <a:pt x="6454964" y="861255"/>
                  <a:pt x="6273058" y="858972"/>
                </a:cubicBezTo>
                <a:cubicBezTo>
                  <a:pt x="6119118" y="835962"/>
                  <a:pt x="5907614" y="835502"/>
                  <a:pt x="5757092" y="858972"/>
                </a:cubicBezTo>
                <a:cubicBezTo>
                  <a:pt x="5579134" y="909155"/>
                  <a:pt x="5427877" y="864303"/>
                  <a:pt x="5322595" y="858972"/>
                </a:cubicBezTo>
                <a:cubicBezTo>
                  <a:pt x="5133040" y="899011"/>
                  <a:pt x="4782590" y="807826"/>
                  <a:pt x="4480756" y="858972"/>
                </a:cubicBezTo>
                <a:cubicBezTo>
                  <a:pt x="4156454" y="851340"/>
                  <a:pt x="4140179" y="847391"/>
                  <a:pt x="4046258" y="858972"/>
                </a:cubicBezTo>
                <a:cubicBezTo>
                  <a:pt x="3922825" y="911121"/>
                  <a:pt x="3433976" y="907753"/>
                  <a:pt x="3204419" y="858972"/>
                </a:cubicBezTo>
                <a:cubicBezTo>
                  <a:pt x="2966583" y="798828"/>
                  <a:pt x="2729829" y="851905"/>
                  <a:pt x="2525517" y="858972"/>
                </a:cubicBezTo>
                <a:cubicBezTo>
                  <a:pt x="2347688" y="826903"/>
                  <a:pt x="2150217" y="878869"/>
                  <a:pt x="1765146" y="858972"/>
                </a:cubicBezTo>
                <a:cubicBezTo>
                  <a:pt x="1376298" y="882139"/>
                  <a:pt x="1315496" y="844143"/>
                  <a:pt x="1167711" y="858972"/>
                </a:cubicBezTo>
                <a:cubicBezTo>
                  <a:pt x="1016288" y="880384"/>
                  <a:pt x="894909" y="887953"/>
                  <a:pt x="733214" y="858972"/>
                </a:cubicBezTo>
                <a:cubicBezTo>
                  <a:pt x="508105" y="825719"/>
                  <a:pt x="345281" y="856672"/>
                  <a:pt x="0" y="858972"/>
                </a:cubicBezTo>
                <a:lnTo>
                  <a:pt x="0" y="858972"/>
                </a:lnTo>
                <a:cubicBezTo>
                  <a:pt x="8566" y="777953"/>
                  <a:pt x="13532" y="632678"/>
                  <a:pt x="0" y="493910"/>
                </a:cubicBezTo>
                <a:cubicBezTo>
                  <a:pt x="-4623" y="363441"/>
                  <a:pt x="6382" y="311277"/>
                  <a:pt x="0" y="143165"/>
                </a:cubicBezTo>
                <a:cubicBezTo>
                  <a:pt x="13562" y="72030"/>
                  <a:pt x="70958" y="-1229"/>
                  <a:pt x="143966" y="0"/>
                </a:cubicBezTo>
                <a:close/>
              </a:path>
              <a:path w="8290796" h="858972" fill="none" stroke="0" extrusionOk="0">
                <a:moveTo>
                  <a:pt x="143966" y="0"/>
                </a:moveTo>
                <a:cubicBezTo>
                  <a:pt x="530892" y="34502"/>
                  <a:pt x="590197" y="13129"/>
                  <a:pt x="985805" y="0"/>
                </a:cubicBezTo>
                <a:cubicBezTo>
                  <a:pt x="1387698" y="-24649"/>
                  <a:pt x="1335133" y="8644"/>
                  <a:pt x="1583239" y="0"/>
                </a:cubicBezTo>
                <a:cubicBezTo>
                  <a:pt x="1836667" y="-17392"/>
                  <a:pt x="1873042" y="14593"/>
                  <a:pt x="2099206" y="0"/>
                </a:cubicBezTo>
                <a:cubicBezTo>
                  <a:pt x="2336195" y="6102"/>
                  <a:pt x="2513090" y="3827"/>
                  <a:pt x="2941045" y="0"/>
                </a:cubicBezTo>
                <a:cubicBezTo>
                  <a:pt x="3348238" y="19385"/>
                  <a:pt x="3416704" y="11878"/>
                  <a:pt x="3619946" y="0"/>
                </a:cubicBezTo>
                <a:cubicBezTo>
                  <a:pt x="3841131" y="-10090"/>
                  <a:pt x="4158854" y="24860"/>
                  <a:pt x="4298849" y="0"/>
                </a:cubicBezTo>
                <a:cubicBezTo>
                  <a:pt x="4487834" y="-53312"/>
                  <a:pt x="4864687" y="-8129"/>
                  <a:pt x="5059219" y="0"/>
                </a:cubicBezTo>
                <a:cubicBezTo>
                  <a:pt x="5268509" y="7620"/>
                  <a:pt x="5586515" y="-32184"/>
                  <a:pt x="5819591" y="0"/>
                </a:cubicBezTo>
                <a:cubicBezTo>
                  <a:pt x="6063609" y="34858"/>
                  <a:pt x="6202297" y="-255"/>
                  <a:pt x="6498493" y="0"/>
                </a:cubicBezTo>
                <a:cubicBezTo>
                  <a:pt x="6766164" y="-14753"/>
                  <a:pt x="6995330" y="-13095"/>
                  <a:pt x="7340333" y="0"/>
                </a:cubicBezTo>
                <a:cubicBezTo>
                  <a:pt x="7697661" y="19637"/>
                  <a:pt x="7918152" y="-20930"/>
                  <a:pt x="8290796" y="0"/>
                </a:cubicBezTo>
                <a:lnTo>
                  <a:pt x="8290796" y="0"/>
                </a:lnTo>
                <a:cubicBezTo>
                  <a:pt x="8277429" y="82498"/>
                  <a:pt x="8291895" y="295347"/>
                  <a:pt x="8290796" y="372220"/>
                </a:cubicBezTo>
                <a:cubicBezTo>
                  <a:pt x="8289656" y="466454"/>
                  <a:pt x="8307811" y="612939"/>
                  <a:pt x="8290796" y="715807"/>
                </a:cubicBezTo>
                <a:cubicBezTo>
                  <a:pt x="8285773" y="804585"/>
                  <a:pt x="8243770" y="868038"/>
                  <a:pt x="8146829" y="858972"/>
                </a:cubicBezTo>
                <a:cubicBezTo>
                  <a:pt x="7984546" y="880058"/>
                  <a:pt x="7913026" y="834391"/>
                  <a:pt x="7712331" y="858972"/>
                </a:cubicBezTo>
                <a:cubicBezTo>
                  <a:pt x="7540619" y="885023"/>
                  <a:pt x="7263019" y="863898"/>
                  <a:pt x="6951961" y="858972"/>
                </a:cubicBezTo>
                <a:cubicBezTo>
                  <a:pt x="6635593" y="867824"/>
                  <a:pt x="6627692" y="878652"/>
                  <a:pt x="6517463" y="858972"/>
                </a:cubicBezTo>
                <a:cubicBezTo>
                  <a:pt x="6419243" y="832185"/>
                  <a:pt x="5976905" y="803318"/>
                  <a:pt x="5675624" y="858972"/>
                </a:cubicBezTo>
                <a:cubicBezTo>
                  <a:pt x="5365449" y="900067"/>
                  <a:pt x="5334920" y="881295"/>
                  <a:pt x="5159658" y="858972"/>
                </a:cubicBezTo>
                <a:cubicBezTo>
                  <a:pt x="5020762" y="786324"/>
                  <a:pt x="4649205" y="876434"/>
                  <a:pt x="4317819" y="858972"/>
                </a:cubicBezTo>
                <a:cubicBezTo>
                  <a:pt x="4057851" y="884332"/>
                  <a:pt x="3806466" y="853794"/>
                  <a:pt x="3475980" y="858972"/>
                </a:cubicBezTo>
                <a:cubicBezTo>
                  <a:pt x="3224977" y="803651"/>
                  <a:pt x="2947499" y="921223"/>
                  <a:pt x="2715609" y="858972"/>
                </a:cubicBezTo>
                <a:cubicBezTo>
                  <a:pt x="2496767" y="826128"/>
                  <a:pt x="2411488" y="853702"/>
                  <a:pt x="2281112" y="858972"/>
                </a:cubicBezTo>
                <a:cubicBezTo>
                  <a:pt x="2133414" y="847998"/>
                  <a:pt x="1993581" y="847776"/>
                  <a:pt x="1846614" y="858972"/>
                </a:cubicBezTo>
                <a:cubicBezTo>
                  <a:pt x="1702638" y="858412"/>
                  <a:pt x="1399589" y="888630"/>
                  <a:pt x="1004775" y="858972"/>
                </a:cubicBezTo>
                <a:cubicBezTo>
                  <a:pt x="646130" y="803507"/>
                  <a:pt x="213307" y="882287"/>
                  <a:pt x="0" y="858972"/>
                </a:cubicBezTo>
                <a:lnTo>
                  <a:pt x="0" y="858972"/>
                </a:lnTo>
                <a:cubicBezTo>
                  <a:pt x="5619" y="790735"/>
                  <a:pt x="25041" y="557350"/>
                  <a:pt x="0" y="486752"/>
                </a:cubicBezTo>
                <a:cubicBezTo>
                  <a:pt x="-20990" y="410106"/>
                  <a:pt x="-9337" y="267411"/>
                  <a:pt x="0" y="143165"/>
                </a:cubicBezTo>
                <a:cubicBezTo>
                  <a:pt x="-177" y="31722"/>
                  <a:pt x="72236" y="7300"/>
                  <a:pt x="143966" y="0"/>
                </a:cubicBezTo>
                <a:close/>
              </a:path>
            </a:pathLst>
          </a:custGeom>
          <a:ln>
            <a:prstDash val="dash"/>
            <a:extLst>
              <a:ext uri="{C807C97D-BFC1-408E-A445-0C87EB9F89A2}">
                <ask:lineSketchStyleProps xmlns:ask="http://schemas.microsoft.com/office/drawing/2018/sketchyshapes" sd="1826129055">
                  <a:custGeom>
                    <a:avLst/>
                    <a:gdLst>
                      <a:gd name="connsiteX0" fmla="*/ 143165 w 8244626"/>
                      <a:gd name="connsiteY0" fmla="*/ 0 h 858972"/>
                      <a:gd name="connsiteX1" fmla="*/ 980316 w 8244626"/>
                      <a:gd name="connsiteY1" fmla="*/ 0 h 858972"/>
                      <a:gd name="connsiteX2" fmla="*/ 1574423 w 8244626"/>
                      <a:gd name="connsiteY2" fmla="*/ 0 h 858972"/>
                      <a:gd name="connsiteX3" fmla="*/ 2087516 w 8244626"/>
                      <a:gd name="connsiteY3" fmla="*/ 0 h 858972"/>
                      <a:gd name="connsiteX4" fmla="*/ 2924667 w 8244626"/>
                      <a:gd name="connsiteY4" fmla="*/ 0 h 858972"/>
                      <a:gd name="connsiteX5" fmla="*/ 3599788 w 8244626"/>
                      <a:gd name="connsiteY5" fmla="*/ 0 h 858972"/>
                      <a:gd name="connsiteX6" fmla="*/ 4274910 w 8244626"/>
                      <a:gd name="connsiteY6" fmla="*/ 0 h 858972"/>
                      <a:gd name="connsiteX7" fmla="*/ 5031046 w 8244626"/>
                      <a:gd name="connsiteY7" fmla="*/ 0 h 858972"/>
                      <a:gd name="connsiteX8" fmla="*/ 5787183 w 8244626"/>
                      <a:gd name="connsiteY8" fmla="*/ 0 h 858972"/>
                      <a:gd name="connsiteX9" fmla="*/ 6462305 w 8244626"/>
                      <a:gd name="connsiteY9" fmla="*/ 0 h 858972"/>
                      <a:gd name="connsiteX10" fmla="*/ 7299456 w 8244626"/>
                      <a:gd name="connsiteY10" fmla="*/ 0 h 858972"/>
                      <a:gd name="connsiteX11" fmla="*/ 8244626 w 8244626"/>
                      <a:gd name="connsiteY11" fmla="*/ 0 h 858972"/>
                      <a:gd name="connsiteX12" fmla="*/ 8244626 w 8244626"/>
                      <a:gd name="connsiteY12" fmla="*/ 0 h 858972"/>
                      <a:gd name="connsiteX13" fmla="*/ 8244626 w 8244626"/>
                      <a:gd name="connsiteY13" fmla="*/ 372220 h 858972"/>
                      <a:gd name="connsiteX14" fmla="*/ 8244626 w 8244626"/>
                      <a:gd name="connsiteY14" fmla="*/ 715807 h 858972"/>
                      <a:gd name="connsiteX15" fmla="*/ 8101461 w 8244626"/>
                      <a:gd name="connsiteY15" fmla="*/ 858972 h 858972"/>
                      <a:gd name="connsiteX16" fmla="*/ 7669383 w 8244626"/>
                      <a:gd name="connsiteY16" fmla="*/ 858972 h 858972"/>
                      <a:gd name="connsiteX17" fmla="*/ 6913247 w 8244626"/>
                      <a:gd name="connsiteY17" fmla="*/ 858972 h 858972"/>
                      <a:gd name="connsiteX18" fmla="*/ 6481169 w 8244626"/>
                      <a:gd name="connsiteY18" fmla="*/ 858972 h 858972"/>
                      <a:gd name="connsiteX19" fmla="*/ 5644018 w 8244626"/>
                      <a:gd name="connsiteY19" fmla="*/ 858972 h 858972"/>
                      <a:gd name="connsiteX20" fmla="*/ 5130925 w 8244626"/>
                      <a:gd name="connsiteY20" fmla="*/ 858972 h 858972"/>
                      <a:gd name="connsiteX21" fmla="*/ 4293774 w 8244626"/>
                      <a:gd name="connsiteY21" fmla="*/ 858972 h 858972"/>
                      <a:gd name="connsiteX22" fmla="*/ 3456623 w 8244626"/>
                      <a:gd name="connsiteY22" fmla="*/ 858972 h 858972"/>
                      <a:gd name="connsiteX23" fmla="*/ 2700487 w 8244626"/>
                      <a:gd name="connsiteY23" fmla="*/ 858972 h 858972"/>
                      <a:gd name="connsiteX24" fmla="*/ 2268409 w 8244626"/>
                      <a:gd name="connsiteY24" fmla="*/ 858972 h 858972"/>
                      <a:gd name="connsiteX25" fmla="*/ 1836331 w 8244626"/>
                      <a:gd name="connsiteY25" fmla="*/ 858972 h 858972"/>
                      <a:gd name="connsiteX26" fmla="*/ 999180 w 8244626"/>
                      <a:gd name="connsiteY26" fmla="*/ 858972 h 858972"/>
                      <a:gd name="connsiteX27" fmla="*/ 0 w 8244626"/>
                      <a:gd name="connsiteY27" fmla="*/ 858972 h 858972"/>
                      <a:gd name="connsiteX28" fmla="*/ 0 w 8244626"/>
                      <a:gd name="connsiteY28" fmla="*/ 858972 h 858972"/>
                      <a:gd name="connsiteX29" fmla="*/ 0 w 8244626"/>
                      <a:gd name="connsiteY29" fmla="*/ 486752 h 858972"/>
                      <a:gd name="connsiteX30" fmla="*/ 0 w 8244626"/>
                      <a:gd name="connsiteY30" fmla="*/ 143165 h 858972"/>
                      <a:gd name="connsiteX31" fmla="*/ 143165 w 8244626"/>
                      <a:gd name="connsiteY31" fmla="*/ 0 h 8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626" h="858972" fill="none" extrusionOk="0">
                        <a:moveTo>
                          <a:pt x="143165" y="0"/>
                        </a:moveTo>
                        <a:cubicBezTo>
                          <a:pt x="536156" y="33184"/>
                          <a:pt x="589794" y="15819"/>
                          <a:pt x="980316" y="0"/>
                        </a:cubicBezTo>
                        <a:cubicBezTo>
                          <a:pt x="1370838" y="-15819"/>
                          <a:pt x="1328052" y="14711"/>
                          <a:pt x="1574423" y="0"/>
                        </a:cubicBezTo>
                        <a:cubicBezTo>
                          <a:pt x="1820794" y="-14711"/>
                          <a:pt x="1867661" y="11401"/>
                          <a:pt x="2087516" y="0"/>
                        </a:cubicBezTo>
                        <a:cubicBezTo>
                          <a:pt x="2307371" y="-11401"/>
                          <a:pt x="2517224" y="-18880"/>
                          <a:pt x="2924667" y="0"/>
                        </a:cubicBezTo>
                        <a:cubicBezTo>
                          <a:pt x="3332110" y="18880"/>
                          <a:pt x="3386828" y="11195"/>
                          <a:pt x="3599788" y="0"/>
                        </a:cubicBezTo>
                        <a:cubicBezTo>
                          <a:pt x="3812748" y="-11195"/>
                          <a:pt x="4112126" y="28443"/>
                          <a:pt x="4274910" y="0"/>
                        </a:cubicBezTo>
                        <a:cubicBezTo>
                          <a:pt x="4437694" y="-28443"/>
                          <a:pt x="4817499" y="-2535"/>
                          <a:pt x="5031046" y="0"/>
                        </a:cubicBezTo>
                        <a:cubicBezTo>
                          <a:pt x="5244593" y="2535"/>
                          <a:pt x="5546265" y="-24990"/>
                          <a:pt x="5787183" y="0"/>
                        </a:cubicBezTo>
                        <a:cubicBezTo>
                          <a:pt x="6028101" y="24990"/>
                          <a:pt x="6191672" y="-2342"/>
                          <a:pt x="6462305" y="0"/>
                        </a:cubicBezTo>
                        <a:cubicBezTo>
                          <a:pt x="6732938" y="2342"/>
                          <a:pt x="6977776" y="-8378"/>
                          <a:pt x="7299456" y="0"/>
                        </a:cubicBezTo>
                        <a:cubicBezTo>
                          <a:pt x="7621136" y="8378"/>
                          <a:pt x="7847072" y="15771"/>
                          <a:pt x="8244626" y="0"/>
                        </a:cubicBezTo>
                        <a:lnTo>
                          <a:pt x="8244626" y="0"/>
                        </a:lnTo>
                        <a:cubicBezTo>
                          <a:pt x="8237816" y="85976"/>
                          <a:pt x="8240694" y="283041"/>
                          <a:pt x="8244626" y="372220"/>
                        </a:cubicBezTo>
                        <a:cubicBezTo>
                          <a:pt x="8248558" y="461399"/>
                          <a:pt x="8255373" y="608921"/>
                          <a:pt x="8244626" y="715807"/>
                        </a:cubicBezTo>
                        <a:cubicBezTo>
                          <a:pt x="8244819" y="796865"/>
                          <a:pt x="8191994" y="868113"/>
                          <a:pt x="8101461" y="858972"/>
                        </a:cubicBezTo>
                        <a:cubicBezTo>
                          <a:pt x="7928625" y="873373"/>
                          <a:pt x="7857160" y="840468"/>
                          <a:pt x="7669383" y="858972"/>
                        </a:cubicBezTo>
                        <a:cubicBezTo>
                          <a:pt x="7481606" y="877476"/>
                          <a:pt x="7226578" y="849225"/>
                          <a:pt x="6913247" y="858972"/>
                        </a:cubicBezTo>
                        <a:cubicBezTo>
                          <a:pt x="6599916" y="868719"/>
                          <a:pt x="6591439" y="879024"/>
                          <a:pt x="6481169" y="858972"/>
                        </a:cubicBezTo>
                        <a:cubicBezTo>
                          <a:pt x="6370899" y="838920"/>
                          <a:pt x="5956308" y="821829"/>
                          <a:pt x="5644018" y="858972"/>
                        </a:cubicBezTo>
                        <a:cubicBezTo>
                          <a:pt x="5331728" y="896115"/>
                          <a:pt x="5304796" y="879080"/>
                          <a:pt x="5130925" y="858972"/>
                        </a:cubicBezTo>
                        <a:cubicBezTo>
                          <a:pt x="4957054" y="838864"/>
                          <a:pt x="4570137" y="835239"/>
                          <a:pt x="4293774" y="858972"/>
                        </a:cubicBezTo>
                        <a:cubicBezTo>
                          <a:pt x="4017411" y="882705"/>
                          <a:pt x="3739747" y="883145"/>
                          <a:pt x="3456623" y="858972"/>
                        </a:cubicBezTo>
                        <a:cubicBezTo>
                          <a:pt x="3173499" y="834799"/>
                          <a:pt x="2914877" y="891742"/>
                          <a:pt x="2700487" y="858972"/>
                        </a:cubicBezTo>
                        <a:cubicBezTo>
                          <a:pt x="2486097" y="826202"/>
                          <a:pt x="2403349" y="857799"/>
                          <a:pt x="2268409" y="858972"/>
                        </a:cubicBezTo>
                        <a:cubicBezTo>
                          <a:pt x="2133469" y="860145"/>
                          <a:pt x="1986998" y="864940"/>
                          <a:pt x="1836331" y="858972"/>
                        </a:cubicBezTo>
                        <a:cubicBezTo>
                          <a:pt x="1685664" y="853004"/>
                          <a:pt x="1366951" y="878735"/>
                          <a:pt x="999180" y="858972"/>
                        </a:cubicBezTo>
                        <a:cubicBezTo>
                          <a:pt x="631409" y="839209"/>
                          <a:pt x="205317" y="886369"/>
                          <a:pt x="0" y="858972"/>
                        </a:cubicBezTo>
                        <a:lnTo>
                          <a:pt x="0" y="858972"/>
                        </a:lnTo>
                        <a:cubicBezTo>
                          <a:pt x="-63" y="774760"/>
                          <a:pt x="16941" y="565035"/>
                          <a:pt x="0" y="486752"/>
                        </a:cubicBezTo>
                        <a:cubicBezTo>
                          <a:pt x="-16941" y="408469"/>
                          <a:pt x="416" y="284841"/>
                          <a:pt x="0" y="143165"/>
                        </a:cubicBezTo>
                        <a:cubicBezTo>
                          <a:pt x="-5363" y="49789"/>
                          <a:pt x="66184" y="893"/>
                          <a:pt x="143165" y="0"/>
                        </a:cubicBezTo>
                        <a:close/>
                      </a:path>
                      <a:path w="8244626" h="858972" stroke="0" extrusionOk="0">
                        <a:moveTo>
                          <a:pt x="143165" y="0"/>
                        </a:moveTo>
                        <a:cubicBezTo>
                          <a:pt x="404399" y="-8718"/>
                          <a:pt x="459774" y="-27638"/>
                          <a:pt x="737272" y="0"/>
                        </a:cubicBezTo>
                        <a:cubicBezTo>
                          <a:pt x="1014770" y="27638"/>
                          <a:pt x="1335063" y="35890"/>
                          <a:pt x="1493409" y="0"/>
                        </a:cubicBezTo>
                        <a:cubicBezTo>
                          <a:pt x="1651755" y="-35890"/>
                          <a:pt x="1891663" y="-33048"/>
                          <a:pt x="2168530" y="0"/>
                        </a:cubicBezTo>
                        <a:cubicBezTo>
                          <a:pt x="2445397" y="33048"/>
                          <a:pt x="2741379" y="-21535"/>
                          <a:pt x="2924667" y="0"/>
                        </a:cubicBezTo>
                        <a:cubicBezTo>
                          <a:pt x="3107955" y="21535"/>
                          <a:pt x="3516936" y="24964"/>
                          <a:pt x="3761818" y="0"/>
                        </a:cubicBezTo>
                        <a:cubicBezTo>
                          <a:pt x="4006700" y="-24964"/>
                          <a:pt x="4168018" y="2345"/>
                          <a:pt x="4274910" y="0"/>
                        </a:cubicBezTo>
                        <a:cubicBezTo>
                          <a:pt x="4381802" y="-2345"/>
                          <a:pt x="4694572" y="-4548"/>
                          <a:pt x="4869017" y="0"/>
                        </a:cubicBezTo>
                        <a:cubicBezTo>
                          <a:pt x="5043462" y="4548"/>
                          <a:pt x="5349505" y="-38191"/>
                          <a:pt x="5706168" y="0"/>
                        </a:cubicBezTo>
                        <a:cubicBezTo>
                          <a:pt x="6062831" y="38191"/>
                          <a:pt x="6166826" y="-10937"/>
                          <a:pt x="6543319" y="0"/>
                        </a:cubicBezTo>
                        <a:cubicBezTo>
                          <a:pt x="6919812" y="10937"/>
                          <a:pt x="7073802" y="-6770"/>
                          <a:pt x="7299456" y="0"/>
                        </a:cubicBezTo>
                        <a:cubicBezTo>
                          <a:pt x="7525110" y="6770"/>
                          <a:pt x="7949696" y="-34724"/>
                          <a:pt x="8244626" y="0"/>
                        </a:cubicBezTo>
                        <a:lnTo>
                          <a:pt x="8244626" y="0"/>
                        </a:lnTo>
                        <a:cubicBezTo>
                          <a:pt x="8258881" y="78042"/>
                          <a:pt x="8255072" y="244267"/>
                          <a:pt x="8244626" y="350745"/>
                        </a:cubicBezTo>
                        <a:cubicBezTo>
                          <a:pt x="8234180" y="457223"/>
                          <a:pt x="8241576" y="594728"/>
                          <a:pt x="8244626" y="715807"/>
                        </a:cubicBezTo>
                        <a:cubicBezTo>
                          <a:pt x="8239636" y="784265"/>
                          <a:pt x="8178541" y="859402"/>
                          <a:pt x="8101461" y="858972"/>
                        </a:cubicBezTo>
                        <a:cubicBezTo>
                          <a:pt x="7773062" y="836849"/>
                          <a:pt x="7756828" y="839527"/>
                          <a:pt x="7426339" y="858972"/>
                        </a:cubicBezTo>
                        <a:cubicBezTo>
                          <a:pt x="7095850" y="878417"/>
                          <a:pt x="7122754" y="872031"/>
                          <a:pt x="6832232" y="858972"/>
                        </a:cubicBezTo>
                        <a:cubicBezTo>
                          <a:pt x="6541710" y="845913"/>
                          <a:pt x="6416746" y="872970"/>
                          <a:pt x="6238125" y="858972"/>
                        </a:cubicBezTo>
                        <a:cubicBezTo>
                          <a:pt x="6059504" y="844974"/>
                          <a:pt x="5890426" y="834403"/>
                          <a:pt x="5725032" y="858972"/>
                        </a:cubicBezTo>
                        <a:cubicBezTo>
                          <a:pt x="5559638" y="883541"/>
                          <a:pt x="5427347" y="849239"/>
                          <a:pt x="5292955" y="858972"/>
                        </a:cubicBezTo>
                        <a:cubicBezTo>
                          <a:pt x="5158563" y="868705"/>
                          <a:pt x="4779048" y="868255"/>
                          <a:pt x="4455804" y="858972"/>
                        </a:cubicBezTo>
                        <a:cubicBezTo>
                          <a:pt x="4132560" y="849689"/>
                          <a:pt x="4114771" y="847554"/>
                          <a:pt x="4023726" y="858972"/>
                        </a:cubicBezTo>
                        <a:cubicBezTo>
                          <a:pt x="3932681" y="870390"/>
                          <a:pt x="3427670" y="898928"/>
                          <a:pt x="3186575" y="858972"/>
                        </a:cubicBezTo>
                        <a:cubicBezTo>
                          <a:pt x="2945480" y="819016"/>
                          <a:pt x="2709474" y="861471"/>
                          <a:pt x="2511453" y="858972"/>
                        </a:cubicBezTo>
                        <a:cubicBezTo>
                          <a:pt x="2313432" y="856473"/>
                          <a:pt x="2129004" y="842002"/>
                          <a:pt x="1755317" y="858972"/>
                        </a:cubicBezTo>
                        <a:cubicBezTo>
                          <a:pt x="1381630" y="875942"/>
                          <a:pt x="1314749" y="849302"/>
                          <a:pt x="1161209" y="858972"/>
                        </a:cubicBezTo>
                        <a:cubicBezTo>
                          <a:pt x="1007669" y="868642"/>
                          <a:pt x="900546" y="879895"/>
                          <a:pt x="729131" y="858972"/>
                        </a:cubicBezTo>
                        <a:cubicBezTo>
                          <a:pt x="557716" y="838049"/>
                          <a:pt x="312706" y="884007"/>
                          <a:pt x="0" y="858972"/>
                        </a:cubicBezTo>
                        <a:lnTo>
                          <a:pt x="0" y="858972"/>
                        </a:lnTo>
                        <a:cubicBezTo>
                          <a:pt x="144" y="784570"/>
                          <a:pt x="3726" y="609198"/>
                          <a:pt x="0" y="493910"/>
                        </a:cubicBezTo>
                        <a:cubicBezTo>
                          <a:pt x="-3726" y="378622"/>
                          <a:pt x="11114" y="315253"/>
                          <a:pt x="0" y="143165"/>
                        </a:cubicBezTo>
                        <a:cubicBezTo>
                          <a:pt x="11414" y="72289"/>
                          <a:pt x="79293" y="6018"/>
                          <a:pt x="143165"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pPr>
            <a:r>
              <a:rPr lang="en-US" sz="2400" dirty="0" err="1">
                <a:ea typeface="Calibri" panose="020F0502020204030204" pitchFamily="34" charset="0"/>
                <a:cs typeface="Times New Roman" panose="02020603050405020304" pitchFamily="18" charset="0"/>
              </a:rPr>
              <a:t>Xác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định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được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nguyên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nhân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và</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hại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gây</a:t>
            </a:r>
            <a:r>
              <a:rPr lang="en-US" sz="2400" dirty="0">
                <a:ea typeface="Calibri" panose="020F0502020204030204" pitchFamily="34" charset="0"/>
                <a:cs typeface="Times New Roman" panose="02020603050405020304" pitchFamily="18" charset="0"/>
              </a:rPr>
              <a:t> ô </a:t>
            </a:r>
            <a:r>
              <a:rPr lang="en-US" sz="2400" dirty="0" err="1">
                <a:ea typeface="Calibri" panose="020F0502020204030204" pitchFamily="34" charset="0"/>
                <a:cs typeface="Times New Roman" panose="02020603050405020304" pitchFamily="18" charset="0"/>
              </a:rPr>
              <a:t>nhiễm</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môi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trường</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p:txBody>
      </p:sp>
      <p:sp>
        <p:nvSpPr>
          <p:cNvPr id="12" name="Rectangle: Diagonal Corners Rounded 8">
            <a:extLst>
              <a:ext uri="{FF2B5EF4-FFF2-40B4-BE49-F238E27FC236}">
                <a16:creationId xmlns:a16="http://schemas.microsoft.com/office/drawing/2014/main" id="{CB163D60-1CE2-664C-4BDC-2EF566E4DB07}"/>
              </a:ext>
            </a:extLst>
          </p:cNvPr>
          <p:cNvSpPr/>
          <p:nvPr/>
        </p:nvSpPr>
        <p:spPr>
          <a:xfrm>
            <a:off x="470624" y="1364564"/>
            <a:ext cx="8269859" cy="939436"/>
          </a:xfrm>
          <a:custGeom>
            <a:avLst/>
            <a:gdLst>
              <a:gd name="connsiteX0" fmla="*/ 157455 w 8269859"/>
              <a:gd name="connsiteY0" fmla="*/ 0 h 939436"/>
              <a:gd name="connsiteX1" fmla="*/ 995736 w 8269859"/>
              <a:gd name="connsiteY1" fmla="*/ 0 h 939436"/>
              <a:gd name="connsiteX2" fmla="*/ 1590646 w 8269859"/>
              <a:gd name="connsiteY2" fmla="*/ 0 h 939436"/>
              <a:gd name="connsiteX3" fmla="*/ 2104431 w 8269859"/>
              <a:gd name="connsiteY3" fmla="*/ 0 h 939436"/>
              <a:gd name="connsiteX4" fmla="*/ 2942714 w 8269859"/>
              <a:gd name="connsiteY4" fmla="*/ 0 h 939436"/>
              <a:gd name="connsiteX5" fmla="*/ 3618747 w 8269859"/>
              <a:gd name="connsiteY5" fmla="*/ 0 h 939436"/>
              <a:gd name="connsiteX6" fmla="*/ 4294780 w 8269859"/>
              <a:gd name="connsiteY6" fmla="*/ 0 h 939436"/>
              <a:gd name="connsiteX7" fmla="*/ 5051938 w 8269859"/>
              <a:gd name="connsiteY7" fmla="*/ 0 h 939436"/>
              <a:gd name="connsiteX8" fmla="*/ 5809096 w 8269859"/>
              <a:gd name="connsiteY8" fmla="*/ 0 h 939436"/>
              <a:gd name="connsiteX9" fmla="*/ 6485130 w 8269859"/>
              <a:gd name="connsiteY9" fmla="*/ 0 h 939436"/>
              <a:gd name="connsiteX10" fmla="*/ 7323411 w 8269859"/>
              <a:gd name="connsiteY10" fmla="*/ 0 h 939436"/>
              <a:gd name="connsiteX11" fmla="*/ 8269859 w 8269859"/>
              <a:gd name="connsiteY11" fmla="*/ 0 h 939436"/>
              <a:gd name="connsiteX12" fmla="*/ 8269859 w 8269859"/>
              <a:gd name="connsiteY12" fmla="*/ 0 h 939436"/>
              <a:gd name="connsiteX13" fmla="*/ 8269859 w 8269859"/>
              <a:gd name="connsiteY13" fmla="*/ 407087 h 939436"/>
              <a:gd name="connsiteX14" fmla="*/ 8269859 w 8269859"/>
              <a:gd name="connsiteY14" fmla="*/ 782860 h 939436"/>
              <a:gd name="connsiteX15" fmla="*/ 8112403 w 8269859"/>
              <a:gd name="connsiteY15" fmla="*/ 939436 h 939436"/>
              <a:gd name="connsiteX16" fmla="*/ 7679742 w 8269859"/>
              <a:gd name="connsiteY16" fmla="*/ 939436 h 939436"/>
              <a:gd name="connsiteX17" fmla="*/ 6922584 w 8269859"/>
              <a:gd name="connsiteY17" fmla="*/ 939436 h 939436"/>
              <a:gd name="connsiteX18" fmla="*/ 6489923 w 8269859"/>
              <a:gd name="connsiteY18" fmla="*/ 939436 h 939436"/>
              <a:gd name="connsiteX19" fmla="*/ 5651641 w 8269859"/>
              <a:gd name="connsiteY19" fmla="*/ 939436 h 939436"/>
              <a:gd name="connsiteX20" fmla="*/ 5137856 w 8269859"/>
              <a:gd name="connsiteY20" fmla="*/ 939436 h 939436"/>
              <a:gd name="connsiteX21" fmla="*/ 4299573 w 8269859"/>
              <a:gd name="connsiteY21" fmla="*/ 939436 h 939436"/>
              <a:gd name="connsiteX22" fmla="*/ 3461292 w 8269859"/>
              <a:gd name="connsiteY22" fmla="*/ 939436 h 939436"/>
              <a:gd name="connsiteX23" fmla="*/ 2704134 w 8269859"/>
              <a:gd name="connsiteY23" fmla="*/ 939436 h 939436"/>
              <a:gd name="connsiteX24" fmla="*/ 2271473 w 8269859"/>
              <a:gd name="connsiteY24" fmla="*/ 939436 h 939436"/>
              <a:gd name="connsiteX25" fmla="*/ 1838811 w 8269859"/>
              <a:gd name="connsiteY25" fmla="*/ 939436 h 939436"/>
              <a:gd name="connsiteX26" fmla="*/ 1000530 w 8269859"/>
              <a:gd name="connsiteY26" fmla="*/ 939436 h 939436"/>
              <a:gd name="connsiteX27" fmla="*/ 0 w 8269859"/>
              <a:gd name="connsiteY27" fmla="*/ 939436 h 939436"/>
              <a:gd name="connsiteX28" fmla="*/ 0 w 8269859"/>
              <a:gd name="connsiteY28" fmla="*/ 939436 h 939436"/>
              <a:gd name="connsiteX29" fmla="*/ 0 w 8269859"/>
              <a:gd name="connsiteY29" fmla="*/ 532349 h 939436"/>
              <a:gd name="connsiteX30" fmla="*/ 0 w 8269859"/>
              <a:gd name="connsiteY30" fmla="*/ 156576 h 939436"/>
              <a:gd name="connsiteX31" fmla="*/ 157455 w 8269859"/>
              <a:gd name="connsiteY31" fmla="*/ 0 h 939436"/>
              <a:gd name="connsiteX0" fmla="*/ 157455 w 8269859"/>
              <a:gd name="connsiteY0" fmla="*/ 0 h 939436"/>
              <a:gd name="connsiteX1" fmla="*/ 752364 w 8269859"/>
              <a:gd name="connsiteY1" fmla="*/ 0 h 939436"/>
              <a:gd name="connsiteX2" fmla="*/ 1509522 w 8269859"/>
              <a:gd name="connsiteY2" fmla="*/ 0 h 939436"/>
              <a:gd name="connsiteX3" fmla="*/ 2185556 w 8269859"/>
              <a:gd name="connsiteY3" fmla="*/ 0 h 939436"/>
              <a:gd name="connsiteX4" fmla="*/ 2942714 w 8269859"/>
              <a:gd name="connsiteY4" fmla="*/ 0 h 939436"/>
              <a:gd name="connsiteX5" fmla="*/ 3780995 w 8269859"/>
              <a:gd name="connsiteY5" fmla="*/ 0 h 939436"/>
              <a:gd name="connsiteX6" fmla="*/ 4294780 w 8269859"/>
              <a:gd name="connsiteY6" fmla="*/ 0 h 939436"/>
              <a:gd name="connsiteX7" fmla="*/ 4889690 w 8269859"/>
              <a:gd name="connsiteY7" fmla="*/ 0 h 939436"/>
              <a:gd name="connsiteX8" fmla="*/ 5727972 w 8269859"/>
              <a:gd name="connsiteY8" fmla="*/ 0 h 939436"/>
              <a:gd name="connsiteX9" fmla="*/ 6566254 w 8269859"/>
              <a:gd name="connsiteY9" fmla="*/ 0 h 939436"/>
              <a:gd name="connsiteX10" fmla="*/ 7323411 w 8269859"/>
              <a:gd name="connsiteY10" fmla="*/ 0 h 939436"/>
              <a:gd name="connsiteX11" fmla="*/ 8269859 w 8269859"/>
              <a:gd name="connsiteY11" fmla="*/ 0 h 939436"/>
              <a:gd name="connsiteX12" fmla="*/ 8269859 w 8269859"/>
              <a:gd name="connsiteY12" fmla="*/ 0 h 939436"/>
              <a:gd name="connsiteX13" fmla="*/ 8269859 w 8269859"/>
              <a:gd name="connsiteY13" fmla="*/ 383601 h 939436"/>
              <a:gd name="connsiteX14" fmla="*/ 8269859 w 8269859"/>
              <a:gd name="connsiteY14" fmla="*/ 782860 h 939436"/>
              <a:gd name="connsiteX15" fmla="*/ 8112403 w 8269859"/>
              <a:gd name="connsiteY15" fmla="*/ 939436 h 939436"/>
              <a:gd name="connsiteX16" fmla="*/ 7436370 w 8269859"/>
              <a:gd name="connsiteY16" fmla="*/ 939436 h 939436"/>
              <a:gd name="connsiteX17" fmla="*/ 6841460 w 8269859"/>
              <a:gd name="connsiteY17" fmla="*/ 939436 h 939436"/>
              <a:gd name="connsiteX18" fmla="*/ 6246551 w 8269859"/>
              <a:gd name="connsiteY18" fmla="*/ 939436 h 939436"/>
              <a:gd name="connsiteX19" fmla="*/ 5732765 w 8269859"/>
              <a:gd name="connsiteY19" fmla="*/ 939436 h 939436"/>
              <a:gd name="connsiteX20" fmla="*/ 5300104 w 8269859"/>
              <a:gd name="connsiteY20" fmla="*/ 939436 h 939436"/>
              <a:gd name="connsiteX21" fmla="*/ 4461822 w 8269859"/>
              <a:gd name="connsiteY21" fmla="*/ 939436 h 939436"/>
              <a:gd name="connsiteX22" fmla="*/ 4029160 w 8269859"/>
              <a:gd name="connsiteY22" fmla="*/ 939436 h 939436"/>
              <a:gd name="connsiteX23" fmla="*/ 3190878 w 8269859"/>
              <a:gd name="connsiteY23" fmla="*/ 939436 h 939436"/>
              <a:gd name="connsiteX24" fmla="*/ 2514845 w 8269859"/>
              <a:gd name="connsiteY24" fmla="*/ 939436 h 939436"/>
              <a:gd name="connsiteX25" fmla="*/ 2158981 w 8269859"/>
              <a:gd name="connsiteY25" fmla="*/ 939436 h 939436"/>
              <a:gd name="connsiteX26" fmla="*/ 1757687 w 8269859"/>
              <a:gd name="connsiteY26" fmla="*/ 939436 h 939436"/>
              <a:gd name="connsiteX27" fmla="*/ 1162778 w 8269859"/>
              <a:gd name="connsiteY27" fmla="*/ 939436 h 939436"/>
              <a:gd name="connsiteX28" fmla="*/ 730116 w 8269859"/>
              <a:gd name="connsiteY28" fmla="*/ 939436 h 939436"/>
              <a:gd name="connsiteX29" fmla="*/ 0 w 8269859"/>
              <a:gd name="connsiteY29" fmla="*/ 939436 h 939436"/>
              <a:gd name="connsiteX30" fmla="*/ 0 w 8269859"/>
              <a:gd name="connsiteY30" fmla="*/ 939436 h 939436"/>
              <a:gd name="connsiteX31" fmla="*/ 0 w 8269859"/>
              <a:gd name="connsiteY31" fmla="*/ 540177 h 939436"/>
              <a:gd name="connsiteX32" fmla="*/ 0 w 8269859"/>
              <a:gd name="connsiteY32" fmla="*/ 156576 h 939436"/>
              <a:gd name="connsiteX33" fmla="*/ 157455 w 8269859"/>
              <a:gd name="connsiteY33" fmla="*/ 0 h 9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69859" h="939436" fill="none" extrusionOk="0">
                <a:moveTo>
                  <a:pt x="157455" y="0"/>
                </a:moveTo>
                <a:cubicBezTo>
                  <a:pt x="382516" y="-59022"/>
                  <a:pt x="799875" y="13908"/>
                  <a:pt x="995736" y="0"/>
                </a:cubicBezTo>
                <a:cubicBezTo>
                  <a:pt x="1218015" y="-12957"/>
                  <a:pt x="1405761" y="-35445"/>
                  <a:pt x="1590646" y="0"/>
                </a:cubicBezTo>
                <a:cubicBezTo>
                  <a:pt x="1785010" y="-9513"/>
                  <a:pt x="1915383" y="-554"/>
                  <a:pt x="2104431" y="0"/>
                </a:cubicBezTo>
                <a:cubicBezTo>
                  <a:pt x="2283464" y="1961"/>
                  <a:pt x="2722199" y="50032"/>
                  <a:pt x="2942714" y="0"/>
                </a:cubicBezTo>
                <a:cubicBezTo>
                  <a:pt x="3123936" y="-45949"/>
                  <a:pt x="3456614" y="-26059"/>
                  <a:pt x="3618747" y="0"/>
                </a:cubicBezTo>
                <a:cubicBezTo>
                  <a:pt x="3787967" y="-35407"/>
                  <a:pt x="4032719" y="-18138"/>
                  <a:pt x="4294780" y="0"/>
                </a:cubicBezTo>
                <a:cubicBezTo>
                  <a:pt x="4518635" y="42642"/>
                  <a:pt x="4794325" y="45986"/>
                  <a:pt x="5051938" y="0"/>
                </a:cubicBezTo>
                <a:cubicBezTo>
                  <a:pt x="5291020" y="-60642"/>
                  <a:pt x="5660366" y="-21391"/>
                  <a:pt x="5809096" y="0"/>
                </a:cubicBezTo>
                <a:cubicBezTo>
                  <a:pt x="5983748" y="839"/>
                  <a:pt x="6185333" y="-1775"/>
                  <a:pt x="6485130" y="0"/>
                </a:cubicBezTo>
                <a:cubicBezTo>
                  <a:pt x="6796539" y="5657"/>
                  <a:pt x="7014169" y="20426"/>
                  <a:pt x="7323411" y="0"/>
                </a:cubicBezTo>
                <a:cubicBezTo>
                  <a:pt x="7646878" y="14444"/>
                  <a:pt x="7938496" y="29150"/>
                  <a:pt x="8269859" y="0"/>
                </a:cubicBezTo>
                <a:lnTo>
                  <a:pt x="8269859" y="0"/>
                </a:lnTo>
                <a:cubicBezTo>
                  <a:pt x="8273783" y="188975"/>
                  <a:pt x="8252323" y="322575"/>
                  <a:pt x="8269859" y="407087"/>
                </a:cubicBezTo>
                <a:cubicBezTo>
                  <a:pt x="8308473" y="507714"/>
                  <a:pt x="8278631" y="671981"/>
                  <a:pt x="8269859" y="782860"/>
                </a:cubicBezTo>
                <a:cubicBezTo>
                  <a:pt x="8267996" y="882335"/>
                  <a:pt x="8220550" y="955868"/>
                  <a:pt x="8112403" y="939436"/>
                </a:cubicBezTo>
                <a:cubicBezTo>
                  <a:pt x="7988803" y="912503"/>
                  <a:pt x="7772738" y="919423"/>
                  <a:pt x="7679742" y="939436"/>
                </a:cubicBezTo>
                <a:cubicBezTo>
                  <a:pt x="7589228" y="976830"/>
                  <a:pt x="7138335" y="930894"/>
                  <a:pt x="6922584" y="939436"/>
                </a:cubicBezTo>
                <a:cubicBezTo>
                  <a:pt x="6743869" y="958931"/>
                  <a:pt x="6678762" y="919796"/>
                  <a:pt x="6489923" y="939436"/>
                </a:cubicBezTo>
                <a:cubicBezTo>
                  <a:pt x="6331668" y="989927"/>
                  <a:pt x="5889515" y="915610"/>
                  <a:pt x="5651641" y="939436"/>
                </a:cubicBezTo>
                <a:cubicBezTo>
                  <a:pt x="5424810" y="964232"/>
                  <a:pt x="5393022" y="964836"/>
                  <a:pt x="5137856" y="939436"/>
                </a:cubicBezTo>
                <a:cubicBezTo>
                  <a:pt x="4876537" y="915381"/>
                  <a:pt x="4519428" y="984293"/>
                  <a:pt x="4299573" y="939436"/>
                </a:cubicBezTo>
                <a:cubicBezTo>
                  <a:pt x="4111586" y="886910"/>
                  <a:pt x="3708082" y="929028"/>
                  <a:pt x="3461292" y="939436"/>
                </a:cubicBezTo>
                <a:cubicBezTo>
                  <a:pt x="3216861" y="981644"/>
                  <a:pt x="3036034" y="885092"/>
                  <a:pt x="2704134" y="939436"/>
                </a:cubicBezTo>
                <a:cubicBezTo>
                  <a:pt x="2389513" y="970330"/>
                  <a:pt x="2395803" y="957982"/>
                  <a:pt x="2271473" y="939436"/>
                </a:cubicBezTo>
                <a:cubicBezTo>
                  <a:pt x="2129535" y="942679"/>
                  <a:pt x="1992692" y="940883"/>
                  <a:pt x="1838811" y="939436"/>
                </a:cubicBezTo>
                <a:cubicBezTo>
                  <a:pt x="1640202" y="937652"/>
                  <a:pt x="1247612" y="969906"/>
                  <a:pt x="1000530" y="939436"/>
                </a:cubicBezTo>
                <a:cubicBezTo>
                  <a:pt x="762741" y="894743"/>
                  <a:pt x="494362" y="857408"/>
                  <a:pt x="0" y="939436"/>
                </a:cubicBezTo>
                <a:lnTo>
                  <a:pt x="0" y="939436"/>
                </a:lnTo>
                <a:cubicBezTo>
                  <a:pt x="6737" y="853837"/>
                  <a:pt x="18756" y="651696"/>
                  <a:pt x="0" y="532349"/>
                </a:cubicBezTo>
                <a:cubicBezTo>
                  <a:pt x="-5860" y="425356"/>
                  <a:pt x="-6425" y="236850"/>
                  <a:pt x="0" y="156576"/>
                </a:cubicBezTo>
                <a:cubicBezTo>
                  <a:pt x="-4446" y="51830"/>
                  <a:pt x="81184" y="16496"/>
                  <a:pt x="157455" y="0"/>
                </a:cubicBezTo>
                <a:close/>
              </a:path>
              <a:path w="8269859" h="939436" stroke="0" extrusionOk="0">
                <a:moveTo>
                  <a:pt x="157455" y="0"/>
                </a:moveTo>
                <a:cubicBezTo>
                  <a:pt x="309054" y="2176"/>
                  <a:pt x="500327" y="-29593"/>
                  <a:pt x="752364" y="0"/>
                </a:cubicBezTo>
                <a:cubicBezTo>
                  <a:pt x="990767" y="9366"/>
                  <a:pt x="1179119" y="-34617"/>
                  <a:pt x="1509522" y="0"/>
                </a:cubicBezTo>
                <a:cubicBezTo>
                  <a:pt x="1835541" y="41283"/>
                  <a:pt x="2059046" y="-10267"/>
                  <a:pt x="2185556" y="0"/>
                </a:cubicBezTo>
                <a:cubicBezTo>
                  <a:pt x="2316060" y="-12191"/>
                  <a:pt x="2764978" y="-26712"/>
                  <a:pt x="2942714" y="0"/>
                </a:cubicBezTo>
                <a:cubicBezTo>
                  <a:pt x="3155539" y="61961"/>
                  <a:pt x="3487164" y="-14700"/>
                  <a:pt x="3780995" y="0"/>
                </a:cubicBezTo>
                <a:cubicBezTo>
                  <a:pt x="4071349" y="36709"/>
                  <a:pt x="4120120" y="-3358"/>
                  <a:pt x="4294780" y="0"/>
                </a:cubicBezTo>
                <a:cubicBezTo>
                  <a:pt x="4458803" y="-2152"/>
                  <a:pt x="4707542" y="-4443"/>
                  <a:pt x="4889690" y="0"/>
                </a:cubicBezTo>
                <a:cubicBezTo>
                  <a:pt x="5116984" y="19016"/>
                  <a:pt x="5460763" y="34477"/>
                  <a:pt x="5727972" y="0"/>
                </a:cubicBezTo>
                <a:cubicBezTo>
                  <a:pt x="5999645" y="28857"/>
                  <a:pt x="6175451" y="8490"/>
                  <a:pt x="6566254" y="0"/>
                </a:cubicBezTo>
                <a:cubicBezTo>
                  <a:pt x="6996875" y="-32277"/>
                  <a:pt x="7068296" y="7157"/>
                  <a:pt x="7323411" y="0"/>
                </a:cubicBezTo>
                <a:cubicBezTo>
                  <a:pt x="7615427" y="27201"/>
                  <a:pt x="7884900" y="48131"/>
                  <a:pt x="8269859" y="0"/>
                </a:cubicBezTo>
                <a:lnTo>
                  <a:pt x="8269859" y="0"/>
                </a:lnTo>
                <a:cubicBezTo>
                  <a:pt x="8260292" y="81283"/>
                  <a:pt x="8284900" y="227492"/>
                  <a:pt x="8269859" y="383601"/>
                </a:cubicBezTo>
                <a:cubicBezTo>
                  <a:pt x="8273490" y="527306"/>
                  <a:pt x="8263970" y="582938"/>
                  <a:pt x="8269859" y="782860"/>
                </a:cubicBezTo>
                <a:cubicBezTo>
                  <a:pt x="8251355" y="860132"/>
                  <a:pt x="8192516" y="945231"/>
                  <a:pt x="8112403" y="939436"/>
                </a:cubicBezTo>
                <a:cubicBezTo>
                  <a:pt x="7790044" y="958440"/>
                  <a:pt x="7589466" y="908532"/>
                  <a:pt x="7436370" y="939436"/>
                </a:cubicBezTo>
                <a:cubicBezTo>
                  <a:pt x="7252863" y="974244"/>
                  <a:pt x="7087391" y="957896"/>
                  <a:pt x="6841460" y="939436"/>
                </a:cubicBezTo>
                <a:cubicBezTo>
                  <a:pt x="6584232" y="939233"/>
                  <a:pt x="6445414" y="889473"/>
                  <a:pt x="6246551" y="939436"/>
                </a:cubicBezTo>
                <a:cubicBezTo>
                  <a:pt x="6059767" y="961088"/>
                  <a:pt x="5817793" y="957245"/>
                  <a:pt x="5732765" y="939436"/>
                </a:cubicBezTo>
                <a:cubicBezTo>
                  <a:pt x="5623642" y="935743"/>
                  <a:pt x="5507338" y="960017"/>
                  <a:pt x="5300104" y="939436"/>
                </a:cubicBezTo>
                <a:cubicBezTo>
                  <a:pt x="5063403" y="935076"/>
                  <a:pt x="4652127" y="937900"/>
                  <a:pt x="4461822" y="939436"/>
                </a:cubicBezTo>
                <a:cubicBezTo>
                  <a:pt x="4264222" y="918460"/>
                  <a:pt x="4148470" y="928519"/>
                  <a:pt x="4029160" y="939436"/>
                </a:cubicBezTo>
                <a:cubicBezTo>
                  <a:pt x="3908726" y="966510"/>
                  <a:pt x="3377850" y="978688"/>
                  <a:pt x="3190878" y="939436"/>
                </a:cubicBezTo>
                <a:cubicBezTo>
                  <a:pt x="2989414" y="870404"/>
                  <a:pt x="2745157" y="931985"/>
                  <a:pt x="2514845" y="939436"/>
                </a:cubicBezTo>
                <a:cubicBezTo>
                  <a:pt x="2393874" y="936493"/>
                  <a:pt x="2248959" y="933429"/>
                  <a:pt x="2158981" y="939436"/>
                </a:cubicBezTo>
                <a:cubicBezTo>
                  <a:pt x="2069003" y="945443"/>
                  <a:pt x="1890842" y="940513"/>
                  <a:pt x="1757687" y="939436"/>
                </a:cubicBezTo>
                <a:cubicBezTo>
                  <a:pt x="1576961" y="960866"/>
                  <a:pt x="1426273" y="928153"/>
                  <a:pt x="1162778" y="939436"/>
                </a:cubicBezTo>
                <a:cubicBezTo>
                  <a:pt x="879945" y="959850"/>
                  <a:pt x="866442" y="936445"/>
                  <a:pt x="730116" y="939436"/>
                </a:cubicBezTo>
                <a:cubicBezTo>
                  <a:pt x="609769" y="929699"/>
                  <a:pt x="307064" y="959785"/>
                  <a:pt x="0" y="939436"/>
                </a:cubicBezTo>
                <a:lnTo>
                  <a:pt x="0" y="939436"/>
                </a:lnTo>
                <a:cubicBezTo>
                  <a:pt x="8110" y="790191"/>
                  <a:pt x="-14484" y="609985"/>
                  <a:pt x="0" y="540177"/>
                </a:cubicBezTo>
                <a:cubicBezTo>
                  <a:pt x="17978" y="456733"/>
                  <a:pt x="-10349" y="337640"/>
                  <a:pt x="0" y="156576"/>
                </a:cubicBezTo>
                <a:cubicBezTo>
                  <a:pt x="7233" y="70775"/>
                  <a:pt x="80958" y="-596"/>
                  <a:pt x="157455" y="0"/>
                </a:cubicBezTo>
                <a:close/>
              </a:path>
              <a:path w="8269859" h="939436" fill="none" stroke="0" extrusionOk="0">
                <a:moveTo>
                  <a:pt x="157455" y="0"/>
                </a:moveTo>
                <a:cubicBezTo>
                  <a:pt x="348781" y="-24494"/>
                  <a:pt x="754578" y="-14973"/>
                  <a:pt x="995736" y="0"/>
                </a:cubicBezTo>
                <a:cubicBezTo>
                  <a:pt x="1217475" y="-9349"/>
                  <a:pt x="1398578" y="-22369"/>
                  <a:pt x="1590646" y="0"/>
                </a:cubicBezTo>
                <a:cubicBezTo>
                  <a:pt x="1793660" y="-4320"/>
                  <a:pt x="1920674" y="-17381"/>
                  <a:pt x="2104431" y="0"/>
                </a:cubicBezTo>
                <a:cubicBezTo>
                  <a:pt x="2309521" y="52947"/>
                  <a:pt x="2726427" y="41389"/>
                  <a:pt x="2942714" y="0"/>
                </a:cubicBezTo>
                <a:cubicBezTo>
                  <a:pt x="3132765" y="-16432"/>
                  <a:pt x="3459199" y="-19007"/>
                  <a:pt x="3618747" y="0"/>
                </a:cubicBezTo>
                <a:cubicBezTo>
                  <a:pt x="3808076" y="23142"/>
                  <a:pt x="4101120" y="-25918"/>
                  <a:pt x="4294780" y="0"/>
                </a:cubicBezTo>
                <a:cubicBezTo>
                  <a:pt x="4544415" y="11617"/>
                  <a:pt x="4850405" y="28322"/>
                  <a:pt x="5051938" y="0"/>
                </a:cubicBezTo>
                <a:cubicBezTo>
                  <a:pt x="5270018" y="-26898"/>
                  <a:pt x="5640702" y="-25518"/>
                  <a:pt x="5809096" y="0"/>
                </a:cubicBezTo>
                <a:cubicBezTo>
                  <a:pt x="5987795" y="35083"/>
                  <a:pt x="6162612" y="-8554"/>
                  <a:pt x="6485130" y="0"/>
                </a:cubicBezTo>
                <a:cubicBezTo>
                  <a:pt x="6779044" y="-17864"/>
                  <a:pt x="6975993" y="33472"/>
                  <a:pt x="7323411" y="0"/>
                </a:cubicBezTo>
                <a:cubicBezTo>
                  <a:pt x="7669485" y="-31410"/>
                  <a:pt x="7970597" y="-23802"/>
                  <a:pt x="8269859" y="0"/>
                </a:cubicBezTo>
                <a:lnTo>
                  <a:pt x="8269859" y="0"/>
                </a:lnTo>
                <a:cubicBezTo>
                  <a:pt x="8253663" y="173558"/>
                  <a:pt x="8261620" y="326177"/>
                  <a:pt x="8269859" y="407087"/>
                </a:cubicBezTo>
                <a:cubicBezTo>
                  <a:pt x="8262992" y="507389"/>
                  <a:pt x="8299944" y="658780"/>
                  <a:pt x="8269859" y="782860"/>
                </a:cubicBezTo>
                <a:cubicBezTo>
                  <a:pt x="8268883" y="883017"/>
                  <a:pt x="8207922" y="944315"/>
                  <a:pt x="8112403" y="939436"/>
                </a:cubicBezTo>
                <a:cubicBezTo>
                  <a:pt x="7978849" y="921458"/>
                  <a:pt x="7773960" y="915004"/>
                  <a:pt x="7679742" y="939436"/>
                </a:cubicBezTo>
                <a:cubicBezTo>
                  <a:pt x="7631303" y="977875"/>
                  <a:pt x="7098140" y="969409"/>
                  <a:pt x="6922584" y="939436"/>
                </a:cubicBezTo>
                <a:cubicBezTo>
                  <a:pt x="6729406" y="950007"/>
                  <a:pt x="6669774" y="918810"/>
                  <a:pt x="6489923" y="939436"/>
                </a:cubicBezTo>
                <a:cubicBezTo>
                  <a:pt x="6314726" y="943556"/>
                  <a:pt x="5874272" y="896419"/>
                  <a:pt x="5651641" y="939436"/>
                </a:cubicBezTo>
                <a:cubicBezTo>
                  <a:pt x="5424295" y="974980"/>
                  <a:pt x="5386217" y="964851"/>
                  <a:pt x="5137856" y="939436"/>
                </a:cubicBezTo>
                <a:cubicBezTo>
                  <a:pt x="4914088" y="879373"/>
                  <a:pt x="4515452" y="994547"/>
                  <a:pt x="4299573" y="939436"/>
                </a:cubicBezTo>
                <a:cubicBezTo>
                  <a:pt x="4160051" y="913301"/>
                  <a:pt x="3758713" y="886916"/>
                  <a:pt x="3461292" y="939436"/>
                </a:cubicBezTo>
                <a:cubicBezTo>
                  <a:pt x="3227683" y="947143"/>
                  <a:pt x="3041397" y="950457"/>
                  <a:pt x="2704134" y="939436"/>
                </a:cubicBezTo>
                <a:cubicBezTo>
                  <a:pt x="2387628" y="969743"/>
                  <a:pt x="2395756" y="958832"/>
                  <a:pt x="2271473" y="939436"/>
                </a:cubicBezTo>
                <a:cubicBezTo>
                  <a:pt x="2121714" y="894578"/>
                  <a:pt x="1984791" y="917080"/>
                  <a:pt x="1838811" y="939436"/>
                </a:cubicBezTo>
                <a:cubicBezTo>
                  <a:pt x="1693080" y="946022"/>
                  <a:pt x="1270021" y="975654"/>
                  <a:pt x="1000530" y="939436"/>
                </a:cubicBezTo>
                <a:cubicBezTo>
                  <a:pt x="757103" y="855561"/>
                  <a:pt x="545626" y="877610"/>
                  <a:pt x="0" y="939436"/>
                </a:cubicBezTo>
                <a:lnTo>
                  <a:pt x="0" y="939436"/>
                </a:lnTo>
                <a:cubicBezTo>
                  <a:pt x="14354" y="865495"/>
                  <a:pt x="7063" y="632309"/>
                  <a:pt x="0" y="532349"/>
                </a:cubicBezTo>
                <a:cubicBezTo>
                  <a:pt x="-11306" y="429594"/>
                  <a:pt x="-7615" y="239361"/>
                  <a:pt x="0" y="156576"/>
                </a:cubicBezTo>
                <a:cubicBezTo>
                  <a:pt x="-5876" y="50343"/>
                  <a:pt x="75492" y="3343"/>
                  <a:pt x="157455" y="0"/>
                </a:cubicBezTo>
                <a:close/>
              </a:path>
            </a:pathLst>
          </a:custGeom>
          <a:ln>
            <a:prstDash val="dash"/>
            <a:extLst>
              <a:ext uri="{C807C97D-BFC1-408E-A445-0C87EB9F89A2}">
                <ask:lineSketchStyleProps xmlns:ask="http://schemas.microsoft.com/office/drawing/2018/sketchyshapes" sd="1826129055">
                  <a:custGeom>
                    <a:avLst/>
                    <a:gdLst>
                      <a:gd name="connsiteX0" fmla="*/ 156576 w 8223686"/>
                      <a:gd name="connsiteY0" fmla="*/ 0 h 939436"/>
                      <a:gd name="connsiteX1" fmla="*/ 990177 w 8223686"/>
                      <a:gd name="connsiteY1" fmla="*/ 0 h 939436"/>
                      <a:gd name="connsiteX2" fmla="*/ 1581765 w 8223686"/>
                      <a:gd name="connsiteY2" fmla="*/ 0 h 939436"/>
                      <a:gd name="connsiteX3" fmla="*/ 2092682 w 8223686"/>
                      <a:gd name="connsiteY3" fmla="*/ 0 h 939436"/>
                      <a:gd name="connsiteX4" fmla="*/ 2926284 w 8223686"/>
                      <a:gd name="connsiteY4" fmla="*/ 0 h 939436"/>
                      <a:gd name="connsiteX5" fmla="*/ 3598543 w 8223686"/>
                      <a:gd name="connsiteY5" fmla="*/ 0 h 939436"/>
                      <a:gd name="connsiteX6" fmla="*/ 4270802 w 8223686"/>
                      <a:gd name="connsiteY6" fmla="*/ 0 h 939436"/>
                      <a:gd name="connsiteX7" fmla="*/ 5023732 w 8223686"/>
                      <a:gd name="connsiteY7" fmla="*/ 0 h 939436"/>
                      <a:gd name="connsiteX8" fmla="*/ 5776663 w 8223686"/>
                      <a:gd name="connsiteY8" fmla="*/ 0 h 939436"/>
                      <a:gd name="connsiteX9" fmla="*/ 6448922 w 8223686"/>
                      <a:gd name="connsiteY9" fmla="*/ 0 h 939436"/>
                      <a:gd name="connsiteX10" fmla="*/ 7282523 w 8223686"/>
                      <a:gd name="connsiteY10" fmla="*/ 0 h 939436"/>
                      <a:gd name="connsiteX11" fmla="*/ 8223686 w 8223686"/>
                      <a:gd name="connsiteY11" fmla="*/ 0 h 939436"/>
                      <a:gd name="connsiteX12" fmla="*/ 8223686 w 8223686"/>
                      <a:gd name="connsiteY12" fmla="*/ 0 h 939436"/>
                      <a:gd name="connsiteX13" fmla="*/ 8223686 w 8223686"/>
                      <a:gd name="connsiteY13" fmla="*/ 407087 h 939436"/>
                      <a:gd name="connsiteX14" fmla="*/ 8223686 w 8223686"/>
                      <a:gd name="connsiteY14" fmla="*/ 782860 h 939436"/>
                      <a:gd name="connsiteX15" fmla="*/ 8067110 w 8223686"/>
                      <a:gd name="connsiteY15" fmla="*/ 939436 h 939436"/>
                      <a:gd name="connsiteX16" fmla="*/ 7636864 w 8223686"/>
                      <a:gd name="connsiteY16" fmla="*/ 939436 h 939436"/>
                      <a:gd name="connsiteX17" fmla="*/ 6883934 w 8223686"/>
                      <a:gd name="connsiteY17" fmla="*/ 939436 h 939436"/>
                      <a:gd name="connsiteX18" fmla="*/ 6453688 w 8223686"/>
                      <a:gd name="connsiteY18" fmla="*/ 939436 h 939436"/>
                      <a:gd name="connsiteX19" fmla="*/ 5620087 w 8223686"/>
                      <a:gd name="connsiteY19" fmla="*/ 939436 h 939436"/>
                      <a:gd name="connsiteX20" fmla="*/ 5109170 w 8223686"/>
                      <a:gd name="connsiteY20" fmla="*/ 939436 h 939436"/>
                      <a:gd name="connsiteX21" fmla="*/ 4275568 w 8223686"/>
                      <a:gd name="connsiteY21" fmla="*/ 939436 h 939436"/>
                      <a:gd name="connsiteX22" fmla="*/ 3441967 w 8223686"/>
                      <a:gd name="connsiteY22" fmla="*/ 939436 h 939436"/>
                      <a:gd name="connsiteX23" fmla="*/ 2689037 w 8223686"/>
                      <a:gd name="connsiteY23" fmla="*/ 939436 h 939436"/>
                      <a:gd name="connsiteX24" fmla="*/ 2258791 w 8223686"/>
                      <a:gd name="connsiteY24" fmla="*/ 939436 h 939436"/>
                      <a:gd name="connsiteX25" fmla="*/ 1828545 w 8223686"/>
                      <a:gd name="connsiteY25" fmla="*/ 939436 h 939436"/>
                      <a:gd name="connsiteX26" fmla="*/ 994944 w 8223686"/>
                      <a:gd name="connsiteY26" fmla="*/ 939436 h 939436"/>
                      <a:gd name="connsiteX27" fmla="*/ 0 w 8223686"/>
                      <a:gd name="connsiteY27" fmla="*/ 939436 h 939436"/>
                      <a:gd name="connsiteX28" fmla="*/ 0 w 8223686"/>
                      <a:gd name="connsiteY28" fmla="*/ 939436 h 939436"/>
                      <a:gd name="connsiteX29" fmla="*/ 0 w 8223686"/>
                      <a:gd name="connsiteY29" fmla="*/ 532349 h 939436"/>
                      <a:gd name="connsiteX30" fmla="*/ 0 w 8223686"/>
                      <a:gd name="connsiteY30" fmla="*/ 156576 h 939436"/>
                      <a:gd name="connsiteX31" fmla="*/ 156576 w 8223686"/>
                      <a:gd name="connsiteY31" fmla="*/ 0 h 9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23686" h="939436" fill="none" extrusionOk="0">
                        <a:moveTo>
                          <a:pt x="156576" y="0"/>
                        </a:moveTo>
                        <a:cubicBezTo>
                          <a:pt x="386787" y="-30900"/>
                          <a:pt x="772993" y="6142"/>
                          <a:pt x="990177" y="0"/>
                        </a:cubicBezTo>
                        <a:cubicBezTo>
                          <a:pt x="1207361" y="-6142"/>
                          <a:pt x="1391993" y="-1430"/>
                          <a:pt x="1581765" y="0"/>
                        </a:cubicBezTo>
                        <a:cubicBezTo>
                          <a:pt x="1771537" y="1430"/>
                          <a:pt x="1916901" y="-21776"/>
                          <a:pt x="2092682" y="0"/>
                        </a:cubicBezTo>
                        <a:cubicBezTo>
                          <a:pt x="2268463" y="21776"/>
                          <a:pt x="2729955" y="17905"/>
                          <a:pt x="2926284" y="0"/>
                        </a:cubicBezTo>
                        <a:cubicBezTo>
                          <a:pt x="3122613" y="-17905"/>
                          <a:pt x="3434171" y="-19367"/>
                          <a:pt x="3598543" y="0"/>
                        </a:cubicBezTo>
                        <a:cubicBezTo>
                          <a:pt x="3762915" y="19367"/>
                          <a:pt x="4029538" y="-18517"/>
                          <a:pt x="4270802" y="0"/>
                        </a:cubicBezTo>
                        <a:cubicBezTo>
                          <a:pt x="4512066" y="18517"/>
                          <a:pt x="4797765" y="35437"/>
                          <a:pt x="5023732" y="0"/>
                        </a:cubicBezTo>
                        <a:cubicBezTo>
                          <a:pt x="5249699" y="-35437"/>
                          <a:pt x="5601694" y="-19604"/>
                          <a:pt x="5776663" y="0"/>
                        </a:cubicBezTo>
                        <a:cubicBezTo>
                          <a:pt x="5951632" y="19604"/>
                          <a:pt x="6149288" y="-10394"/>
                          <a:pt x="6448922" y="0"/>
                        </a:cubicBezTo>
                        <a:cubicBezTo>
                          <a:pt x="6748556" y="10394"/>
                          <a:pt x="6959039" y="38320"/>
                          <a:pt x="7282523" y="0"/>
                        </a:cubicBezTo>
                        <a:cubicBezTo>
                          <a:pt x="7606007" y="-38320"/>
                          <a:pt x="7902506" y="8281"/>
                          <a:pt x="8223686" y="0"/>
                        </a:cubicBezTo>
                        <a:lnTo>
                          <a:pt x="8223686" y="0"/>
                        </a:lnTo>
                        <a:cubicBezTo>
                          <a:pt x="8221813" y="181194"/>
                          <a:pt x="8214216" y="323048"/>
                          <a:pt x="8223686" y="407087"/>
                        </a:cubicBezTo>
                        <a:cubicBezTo>
                          <a:pt x="8233156" y="491126"/>
                          <a:pt x="8224336" y="639730"/>
                          <a:pt x="8223686" y="782860"/>
                        </a:cubicBezTo>
                        <a:cubicBezTo>
                          <a:pt x="8224722" y="880033"/>
                          <a:pt x="8159743" y="944345"/>
                          <a:pt x="8067110" y="939436"/>
                        </a:cubicBezTo>
                        <a:cubicBezTo>
                          <a:pt x="7928465" y="918053"/>
                          <a:pt x="7724110" y="918324"/>
                          <a:pt x="7636864" y="939436"/>
                        </a:cubicBezTo>
                        <a:cubicBezTo>
                          <a:pt x="7549618" y="960548"/>
                          <a:pt x="7070614" y="925063"/>
                          <a:pt x="6883934" y="939436"/>
                        </a:cubicBezTo>
                        <a:cubicBezTo>
                          <a:pt x="6697254" y="953810"/>
                          <a:pt x="6645268" y="926033"/>
                          <a:pt x="6453688" y="939436"/>
                        </a:cubicBezTo>
                        <a:cubicBezTo>
                          <a:pt x="6262108" y="952839"/>
                          <a:pt x="5847628" y="905398"/>
                          <a:pt x="5620087" y="939436"/>
                        </a:cubicBezTo>
                        <a:cubicBezTo>
                          <a:pt x="5392546" y="973474"/>
                          <a:pt x="5355954" y="963836"/>
                          <a:pt x="5109170" y="939436"/>
                        </a:cubicBezTo>
                        <a:cubicBezTo>
                          <a:pt x="4862386" y="915036"/>
                          <a:pt x="4457975" y="969551"/>
                          <a:pt x="4275568" y="939436"/>
                        </a:cubicBezTo>
                        <a:cubicBezTo>
                          <a:pt x="4093161" y="909321"/>
                          <a:pt x="3687975" y="918995"/>
                          <a:pt x="3441967" y="939436"/>
                        </a:cubicBezTo>
                        <a:cubicBezTo>
                          <a:pt x="3195959" y="959877"/>
                          <a:pt x="3001669" y="909082"/>
                          <a:pt x="2689037" y="939436"/>
                        </a:cubicBezTo>
                        <a:cubicBezTo>
                          <a:pt x="2376405" y="969791"/>
                          <a:pt x="2383702" y="959856"/>
                          <a:pt x="2258791" y="939436"/>
                        </a:cubicBezTo>
                        <a:cubicBezTo>
                          <a:pt x="2133880" y="919016"/>
                          <a:pt x="1978894" y="936770"/>
                          <a:pt x="1828545" y="939436"/>
                        </a:cubicBezTo>
                        <a:cubicBezTo>
                          <a:pt x="1678196" y="942102"/>
                          <a:pt x="1253082" y="971732"/>
                          <a:pt x="994944" y="939436"/>
                        </a:cubicBezTo>
                        <a:cubicBezTo>
                          <a:pt x="736806" y="907140"/>
                          <a:pt x="491913" y="908010"/>
                          <a:pt x="0" y="939436"/>
                        </a:cubicBezTo>
                        <a:lnTo>
                          <a:pt x="0" y="939436"/>
                        </a:lnTo>
                        <a:cubicBezTo>
                          <a:pt x="7753" y="847059"/>
                          <a:pt x="-1263" y="640310"/>
                          <a:pt x="0" y="532349"/>
                        </a:cubicBezTo>
                        <a:cubicBezTo>
                          <a:pt x="1263" y="424388"/>
                          <a:pt x="-5099" y="243804"/>
                          <a:pt x="0" y="156576"/>
                        </a:cubicBezTo>
                        <a:cubicBezTo>
                          <a:pt x="-6521" y="52705"/>
                          <a:pt x="73348" y="1389"/>
                          <a:pt x="156576" y="0"/>
                        </a:cubicBezTo>
                        <a:close/>
                      </a:path>
                      <a:path w="8223686" h="939436" stroke="0" extrusionOk="0">
                        <a:moveTo>
                          <a:pt x="156576" y="0"/>
                        </a:moveTo>
                        <a:cubicBezTo>
                          <a:pt x="300297" y="27769"/>
                          <a:pt x="480018" y="-16352"/>
                          <a:pt x="748164" y="0"/>
                        </a:cubicBezTo>
                        <a:cubicBezTo>
                          <a:pt x="1016310" y="16352"/>
                          <a:pt x="1163882" y="-22455"/>
                          <a:pt x="1501094" y="0"/>
                        </a:cubicBezTo>
                        <a:cubicBezTo>
                          <a:pt x="1838306" y="22455"/>
                          <a:pt x="2031000" y="4959"/>
                          <a:pt x="2173354" y="0"/>
                        </a:cubicBezTo>
                        <a:cubicBezTo>
                          <a:pt x="2315708" y="-4959"/>
                          <a:pt x="2747153" y="-31439"/>
                          <a:pt x="2926284" y="0"/>
                        </a:cubicBezTo>
                        <a:cubicBezTo>
                          <a:pt x="3105415" y="31439"/>
                          <a:pt x="3473697" y="-36749"/>
                          <a:pt x="3759885" y="0"/>
                        </a:cubicBezTo>
                        <a:cubicBezTo>
                          <a:pt x="4046073" y="36749"/>
                          <a:pt x="4096815" y="-367"/>
                          <a:pt x="4270802" y="0"/>
                        </a:cubicBezTo>
                        <a:cubicBezTo>
                          <a:pt x="4444789" y="367"/>
                          <a:pt x="4676228" y="4636"/>
                          <a:pt x="4862390" y="0"/>
                        </a:cubicBezTo>
                        <a:cubicBezTo>
                          <a:pt x="5048552" y="-4636"/>
                          <a:pt x="5419647" y="-7398"/>
                          <a:pt x="5695992" y="0"/>
                        </a:cubicBezTo>
                        <a:cubicBezTo>
                          <a:pt x="5972337" y="7398"/>
                          <a:pt x="6121282" y="27791"/>
                          <a:pt x="6529593" y="0"/>
                        </a:cubicBezTo>
                        <a:cubicBezTo>
                          <a:pt x="6937904" y="-27791"/>
                          <a:pt x="7058043" y="5817"/>
                          <a:pt x="7282523" y="0"/>
                        </a:cubicBezTo>
                        <a:cubicBezTo>
                          <a:pt x="7507003" y="-5817"/>
                          <a:pt x="7844963" y="31631"/>
                          <a:pt x="8223686" y="0"/>
                        </a:cubicBezTo>
                        <a:lnTo>
                          <a:pt x="8223686" y="0"/>
                        </a:lnTo>
                        <a:cubicBezTo>
                          <a:pt x="8217641" y="107083"/>
                          <a:pt x="8230659" y="234522"/>
                          <a:pt x="8223686" y="383601"/>
                        </a:cubicBezTo>
                        <a:cubicBezTo>
                          <a:pt x="8216713" y="532680"/>
                          <a:pt x="8223939" y="591436"/>
                          <a:pt x="8223686" y="782860"/>
                        </a:cubicBezTo>
                        <a:cubicBezTo>
                          <a:pt x="8221623" y="864949"/>
                          <a:pt x="8147273" y="940803"/>
                          <a:pt x="8067110" y="939436"/>
                        </a:cubicBezTo>
                        <a:cubicBezTo>
                          <a:pt x="7749265" y="950978"/>
                          <a:pt x="7539206" y="909482"/>
                          <a:pt x="7394851" y="939436"/>
                        </a:cubicBezTo>
                        <a:cubicBezTo>
                          <a:pt x="7250496" y="969390"/>
                          <a:pt x="7058851" y="923145"/>
                          <a:pt x="6803263" y="939436"/>
                        </a:cubicBezTo>
                        <a:cubicBezTo>
                          <a:pt x="6547675" y="955727"/>
                          <a:pt x="6404417" y="915313"/>
                          <a:pt x="6211675" y="939436"/>
                        </a:cubicBezTo>
                        <a:cubicBezTo>
                          <a:pt x="6018933" y="963559"/>
                          <a:pt x="5803468" y="955975"/>
                          <a:pt x="5700758" y="939436"/>
                        </a:cubicBezTo>
                        <a:cubicBezTo>
                          <a:pt x="5598048" y="922897"/>
                          <a:pt x="5480220" y="958175"/>
                          <a:pt x="5270512" y="939436"/>
                        </a:cubicBezTo>
                        <a:cubicBezTo>
                          <a:pt x="5060804" y="920697"/>
                          <a:pt x="4642004" y="979384"/>
                          <a:pt x="4436911" y="939436"/>
                        </a:cubicBezTo>
                        <a:cubicBezTo>
                          <a:pt x="4231818" y="899488"/>
                          <a:pt x="4113201" y="929356"/>
                          <a:pt x="4006665" y="939436"/>
                        </a:cubicBezTo>
                        <a:cubicBezTo>
                          <a:pt x="3900129" y="949516"/>
                          <a:pt x="3384084" y="961409"/>
                          <a:pt x="3173063" y="939436"/>
                        </a:cubicBezTo>
                        <a:cubicBezTo>
                          <a:pt x="2962042" y="917463"/>
                          <a:pt x="2726641" y="937906"/>
                          <a:pt x="2500804" y="939436"/>
                        </a:cubicBezTo>
                        <a:cubicBezTo>
                          <a:pt x="2274967" y="940966"/>
                          <a:pt x="1934328" y="944732"/>
                          <a:pt x="1747874" y="939436"/>
                        </a:cubicBezTo>
                        <a:cubicBezTo>
                          <a:pt x="1561420" y="934141"/>
                          <a:pt x="1432047" y="917731"/>
                          <a:pt x="1156286" y="939436"/>
                        </a:cubicBezTo>
                        <a:cubicBezTo>
                          <a:pt x="880525" y="961141"/>
                          <a:pt x="859896" y="937968"/>
                          <a:pt x="726040" y="939436"/>
                        </a:cubicBezTo>
                        <a:cubicBezTo>
                          <a:pt x="592184" y="940904"/>
                          <a:pt x="301282" y="949969"/>
                          <a:pt x="0" y="939436"/>
                        </a:cubicBezTo>
                        <a:lnTo>
                          <a:pt x="0" y="939436"/>
                        </a:lnTo>
                        <a:cubicBezTo>
                          <a:pt x="8573" y="799046"/>
                          <a:pt x="-635" y="621468"/>
                          <a:pt x="0" y="540177"/>
                        </a:cubicBezTo>
                        <a:cubicBezTo>
                          <a:pt x="635" y="458886"/>
                          <a:pt x="-384" y="345863"/>
                          <a:pt x="0" y="156576"/>
                        </a:cubicBezTo>
                        <a:cubicBezTo>
                          <a:pt x="8023" y="75859"/>
                          <a:pt x="77456" y="2913"/>
                          <a:pt x="156576"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endParaRPr lang="en-US" sz="2800" dirty="0">
              <a:ea typeface="Calibri" panose="020F0502020204030204" pitchFamily="34" charset="0"/>
              <a:cs typeface="Times New Roman" panose="02020603050405020304" pitchFamily="18" charset="0"/>
            </a:endParaRPr>
          </a:p>
          <a:p>
            <a:pPr algn="just">
              <a:lnSpc>
                <a:spcPct val="120000"/>
              </a:lnSpc>
            </a:pPr>
            <a:r>
              <a:rPr lang="en-US" sz="2400" dirty="0" err="1">
                <a:ea typeface="Calibri" panose="020F0502020204030204" pitchFamily="34" charset="0"/>
                <a:cs typeface="Times New Roman" panose="02020603050405020304" pitchFamily="18" charset="0"/>
              </a:rPr>
              <a:t>Tuyên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truyền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với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bè</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người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thân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về</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bảo</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vệ</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vẻ</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đẹp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của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cảnh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quan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thiên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nhiên</a:t>
            </a:r>
            <a:r>
              <a:rPr lang="en-US" sz="2400" dirty="0">
                <a:ea typeface="Calibri" panose="020F0502020204030204" pitchFamily="34" charset="0"/>
                <a:cs typeface="Times New Roman" panose="02020603050405020304" pitchFamily="18" charset="0"/>
              </a:rPr>
              <a:t> ở </a:t>
            </a:r>
            <a:r>
              <a:rPr lang="en-US" sz="2400" dirty="0" err="1">
                <a:ea typeface="Calibri" panose="020F0502020204030204" pitchFamily="34" charset="0"/>
                <a:cs typeface="Times New Roman" panose="02020603050405020304" pitchFamily="18" charset="0"/>
              </a:rPr>
              <a:t>địa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phương</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a:p>
            <a:pPr indent="0" algn="just">
              <a:lnSpc>
                <a:spcPct val="120000"/>
              </a:lnSpc>
              <a:buNone/>
            </a:pPr>
            <a:endParaRPr lang="en-US" sz="2800" dirty="0">
              <a:cs typeface="Times New Roman" panose="02020603050405020304" pitchFamily="18" charset="0"/>
            </a:endParaRPr>
          </a:p>
        </p:txBody>
      </p:sp>
      <p:sp>
        <p:nvSpPr>
          <p:cNvPr id="16" name="Rectangle: Diagonal Corners Rounded 3">
            <a:extLst>
              <a:ext uri="{FF2B5EF4-FFF2-40B4-BE49-F238E27FC236}">
                <a16:creationId xmlns:a16="http://schemas.microsoft.com/office/drawing/2014/main" id="{8D9B46CC-5047-81EF-F750-FA66DA4ECD44}"/>
              </a:ext>
            </a:extLst>
          </p:cNvPr>
          <p:cNvSpPr/>
          <p:nvPr/>
        </p:nvSpPr>
        <p:spPr>
          <a:xfrm>
            <a:off x="449684" y="2443158"/>
            <a:ext cx="8269859" cy="630231"/>
          </a:xfrm>
          <a:custGeom>
            <a:avLst/>
            <a:gdLst>
              <a:gd name="connsiteX0" fmla="*/ 105041 w 8269859"/>
              <a:gd name="connsiteY0" fmla="*/ 0 h 630231"/>
              <a:gd name="connsiteX1" fmla="*/ 948739 w 8269859"/>
              <a:gd name="connsiteY1" fmla="*/ 0 h 630231"/>
              <a:gd name="connsiteX2" fmla="*/ 1629140 w 8269859"/>
              <a:gd name="connsiteY2" fmla="*/ 0 h 630231"/>
              <a:gd name="connsiteX3" fmla="*/ 2227894 w 8269859"/>
              <a:gd name="connsiteY3" fmla="*/ 0 h 630231"/>
              <a:gd name="connsiteX4" fmla="*/ 2826647 w 8269859"/>
              <a:gd name="connsiteY4" fmla="*/ 0 h 630231"/>
              <a:gd name="connsiteX5" fmla="*/ 3343752 w 8269859"/>
              <a:gd name="connsiteY5" fmla="*/ 0 h 630231"/>
              <a:gd name="connsiteX6" fmla="*/ 4187450 w 8269859"/>
              <a:gd name="connsiteY6" fmla="*/ 0 h 630231"/>
              <a:gd name="connsiteX7" fmla="*/ 4867852 w 8269859"/>
              <a:gd name="connsiteY7" fmla="*/ 0 h 630231"/>
              <a:gd name="connsiteX8" fmla="*/ 5548253 w 8269859"/>
              <a:gd name="connsiteY8" fmla="*/ 0 h 630231"/>
              <a:gd name="connsiteX9" fmla="*/ 6310303 w 8269859"/>
              <a:gd name="connsiteY9" fmla="*/ 0 h 630231"/>
              <a:gd name="connsiteX10" fmla="*/ 7072352 w 8269859"/>
              <a:gd name="connsiteY10" fmla="*/ 0 h 630231"/>
              <a:gd name="connsiteX11" fmla="*/ 8269859 w 8269859"/>
              <a:gd name="connsiteY11" fmla="*/ 0 h 630231"/>
              <a:gd name="connsiteX12" fmla="*/ 8269859 w 8269859"/>
              <a:gd name="connsiteY12" fmla="*/ 0 h 630231"/>
              <a:gd name="connsiteX13" fmla="*/ 8269859 w 8269859"/>
              <a:gd name="connsiteY13" fmla="*/ 525190 h 630231"/>
              <a:gd name="connsiteX14" fmla="*/ 8164818 w 8269859"/>
              <a:gd name="connsiteY14" fmla="*/ 630231 h 630231"/>
              <a:gd name="connsiteX15" fmla="*/ 7566065 w 8269859"/>
              <a:gd name="connsiteY15" fmla="*/ 630231 h 630231"/>
              <a:gd name="connsiteX16" fmla="*/ 7048960 w 8269859"/>
              <a:gd name="connsiteY16" fmla="*/ 630231 h 630231"/>
              <a:gd name="connsiteX17" fmla="*/ 6368558 w 8269859"/>
              <a:gd name="connsiteY17" fmla="*/ 630231 h 630231"/>
              <a:gd name="connsiteX18" fmla="*/ 5688157 w 8269859"/>
              <a:gd name="connsiteY18" fmla="*/ 630231 h 630231"/>
              <a:gd name="connsiteX19" fmla="*/ 4926107 w 8269859"/>
              <a:gd name="connsiteY19" fmla="*/ 630231 h 630231"/>
              <a:gd name="connsiteX20" fmla="*/ 4490650 w 8269859"/>
              <a:gd name="connsiteY20" fmla="*/ 630231 h 630231"/>
              <a:gd name="connsiteX21" fmla="*/ 3646952 w 8269859"/>
              <a:gd name="connsiteY21" fmla="*/ 630231 h 630231"/>
              <a:gd name="connsiteX22" fmla="*/ 3129847 w 8269859"/>
              <a:gd name="connsiteY22" fmla="*/ 630231 h 630231"/>
              <a:gd name="connsiteX23" fmla="*/ 2286149 w 8269859"/>
              <a:gd name="connsiteY23" fmla="*/ 630231 h 630231"/>
              <a:gd name="connsiteX24" fmla="*/ 1442451 w 8269859"/>
              <a:gd name="connsiteY24" fmla="*/ 630231 h 630231"/>
              <a:gd name="connsiteX25" fmla="*/ 680402 w 8269859"/>
              <a:gd name="connsiteY25" fmla="*/ 630231 h 630231"/>
              <a:gd name="connsiteX26" fmla="*/ 0 w 8269859"/>
              <a:gd name="connsiteY26" fmla="*/ 630231 h 630231"/>
              <a:gd name="connsiteX27" fmla="*/ 0 w 8269859"/>
              <a:gd name="connsiteY27" fmla="*/ 630231 h 630231"/>
              <a:gd name="connsiteX28" fmla="*/ 0 w 8269859"/>
              <a:gd name="connsiteY28" fmla="*/ 105041 h 630231"/>
              <a:gd name="connsiteX29" fmla="*/ 105041 w 8269859"/>
              <a:gd name="connsiteY29" fmla="*/ 0 h 6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69859" h="630231" fill="none" extrusionOk="0">
                <a:moveTo>
                  <a:pt x="105041" y="0"/>
                </a:moveTo>
                <a:cubicBezTo>
                  <a:pt x="343670" y="27003"/>
                  <a:pt x="778769" y="34367"/>
                  <a:pt x="948739" y="0"/>
                </a:cubicBezTo>
                <a:cubicBezTo>
                  <a:pt x="1118709" y="-34367"/>
                  <a:pt x="1354006" y="-13498"/>
                  <a:pt x="1629140" y="0"/>
                </a:cubicBezTo>
                <a:cubicBezTo>
                  <a:pt x="1904274" y="13498"/>
                  <a:pt x="2051631" y="-1917"/>
                  <a:pt x="2227894" y="0"/>
                </a:cubicBezTo>
                <a:cubicBezTo>
                  <a:pt x="2404157" y="1917"/>
                  <a:pt x="2559034" y="29400"/>
                  <a:pt x="2826647" y="0"/>
                </a:cubicBezTo>
                <a:cubicBezTo>
                  <a:pt x="3094260" y="-29400"/>
                  <a:pt x="3085997" y="-13277"/>
                  <a:pt x="3343752" y="0"/>
                </a:cubicBezTo>
                <a:cubicBezTo>
                  <a:pt x="3601507" y="13277"/>
                  <a:pt x="3821796" y="860"/>
                  <a:pt x="4187450" y="0"/>
                </a:cubicBezTo>
                <a:cubicBezTo>
                  <a:pt x="4553104" y="-860"/>
                  <a:pt x="4704086" y="-21284"/>
                  <a:pt x="4867852" y="0"/>
                </a:cubicBezTo>
                <a:cubicBezTo>
                  <a:pt x="5031618" y="21284"/>
                  <a:pt x="5220761" y="-28788"/>
                  <a:pt x="5548253" y="0"/>
                </a:cubicBezTo>
                <a:cubicBezTo>
                  <a:pt x="5875745" y="28788"/>
                  <a:pt x="6138056" y="5931"/>
                  <a:pt x="6310303" y="0"/>
                </a:cubicBezTo>
                <a:cubicBezTo>
                  <a:pt x="6482550" y="-5931"/>
                  <a:pt x="6865576" y="-7789"/>
                  <a:pt x="7072352" y="0"/>
                </a:cubicBezTo>
                <a:cubicBezTo>
                  <a:pt x="7279128" y="7789"/>
                  <a:pt x="7797269" y="-3697"/>
                  <a:pt x="8269859" y="0"/>
                </a:cubicBezTo>
                <a:lnTo>
                  <a:pt x="8269859" y="0"/>
                </a:lnTo>
                <a:cubicBezTo>
                  <a:pt x="8263430" y="116384"/>
                  <a:pt x="8267870" y="296251"/>
                  <a:pt x="8269859" y="525190"/>
                </a:cubicBezTo>
                <a:cubicBezTo>
                  <a:pt x="8273309" y="575902"/>
                  <a:pt x="8223693" y="618204"/>
                  <a:pt x="8164818" y="630231"/>
                </a:cubicBezTo>
                <a:cubicBezTo>
                  <a:pt x="8038139" y="604804"/>
                  <a:pt x="7751585" y="655389"/>
                  <a:pt x="7566065" y="630231"/>
                </a:cubicBezTo>
                <a:cubicBezTo>
                  <a:pt x="7380545" y="605073"/>
                  <a:pt x="7227919" y="638272"/>
                  <a:pt x="7048960" y="630231"/>
                </a:cubicBezTo>
                <a:cubicBezTo>
                  <a:pt x="6870002" y="622190"/>
                  <a:pt x="6550341" y="600611"/>
                  <a:pt x="6368558" y="630231"/>
                </a:cubicBezTo>
                <a:cubicBezTo>
                  <a:pt x="6186775" y="659851"/>
                  <a:pt x="5964739" y="643785"/>
                  <a:pt x="5688157" y="630231"/>
                </a:cubicBezTo>
                <a:cubicBezTo>
                  <a:pt x="5411575" y="616677"/>
                  <a:pt x="5292443" y="632756"/>
                  <a:pt x="4926107" y="630231"/>
                </a:cubicBezTo>
                <a:cubicBezTo>
                  <a:pt x="4559771" y="627707"/>
                  <a:pt x="4645046" y="651190"/>
                  <a:pt x="4490650" y="630231"/>
                </a:cubicBezTo>
                <a:cubicBezTo>
                  <a:pt x="4336254" y="609272"/>
                  <a:pt x="3901527" y="619086"/>
                  <a:pt x="3646952" y="630231"/>
                </a:cubicBezTo>
                <a:cubicBezTo>
                  <a:pt x="3392377" y="641376"/>
                  <a:pt x="3345723" y="617252"/>
                  <a:pt x="3129847" y="630231"/>
                </a:cubicBezTo>
                <a:cubicBezTo>
                  <a:pt x="2913972" y="643210"/>
                  <a:pt x="2455441" y="600333"/>
                  <a:pt x="2286149" y="630231"/>
                </a:cubicBezTo>
                <a:cubicBezTo>
                  <a:pt x="2116857" y="660129"/>
                  <a:pt x="1782193" y="588093"/>
                  <a:pt x="1442451" y="630231"/>
                </a:cubicBezTo>
                <a:cubicBezTo>
                  <a:pt x="1102709" y="672369"/>
                  <a:pt x="845801" y="638945"/>
                  <a:pt x="680402" y="630231"/>
                </a:cubicBezTo>
                <a:cubicBezTo>
                  <a:pt x="515003" y="621517"/>
                  <a:pt x="289349" y="616290"/>
                  <a:pt x="0" y="630231"/>
                </a:cubicBezTo>
                <a:lnTo>
                  <a:pt x="0" y="630231"/>
                </a:lnTo>
                <a:cubicBezTo>
                  <a:pt x="-6985" y="517255"/>
                  <a:pt x="-7602" y="279159"/>
                  <a:pt x="0" y="105041"/>
                </a:cubicBezTo>
                <a:cubicBezTo>
                  <a:pt x="2005" y="46744"/>
                  <a:pt x="52340" y="-12969"/>
                  <a:pt x="105041" y="0"/>
                </a:cubicBezTo>
                <a:close/>
              </a:path>
              <a:path w="8269859" h="630231" stroke="0" extrusionOk="0">
                <a:moveTo>
                  <a:pt x="105041" y="0"/>
                </a:moveTo>
                <a:cubicBezTo>
                  <a:pt x="326224" y="26933"/>
                  <a:pt x="488479" y="6736"/>
                  <a:pt x="703794" y="0"/>
                </a:cubicBezTo>
                <a:cubicBezTo>
                  <a:pt x="919109" y="-6736"/>
                  <a:pt x="1224224" y="-20865"/>
                  <a:pt x="1465844" y="0"/>
                </a:cubicBezTo>
                <a:cubicBezTo>
                  <a:pt x="1707464" y="20865"/>
                  <a:pt x="1917241" y="8909"/>
                  <a:pt x="2146246" y="0"/>
                </a:cubicBezTo>
                <a:cubicBezTo>
                  <a:pt x="2375251" y="-8909"/>
                  <a:pt x="2709363" y="-24912"/>
                  <a:pt x="2908295" y="0"/>
                </a:cubicBezTo>
                <a:cubicBezTo>
                  <a:pt x="3107227" y="24912"/>
                  <a:pt x="3420978" y="-21816"/>
                  <a:pt x="3751993" y="0"/>
                </a:cubicBezTo>
                <a:cubicBezTo>
                  <a:pt x="4083008" y="21816"/>
                  <a:pt x="4104859" y="19103"/>
                  <a:pt x="4269098" y="0"/>
                </a:cubicBezTo>
                <a:cubicBezTo>
                  <a:pt x="4433338" y="-19103"/>
                  <a:pt x="4704750" y="-4972"/>
                  <a:pt x="4867852" y="0"/>
                </a:cubicBezTo>
                <a:cubicBezTo>
                  <a:pt x="5030954" y="4972"/>
                  <a:pt x="5526306" y="10229"/>
                  <a:pt x="5711549" y="0"/>
                </a:cubicBezTo>
                <a:cubicBezTo>
                  <a:pt x="5896792" y="-10229"/>
                  <a:pt x="6300194" y="32277"/>
                  <a:pt x="6555247" y="0"/>
                </a:cubicBezTo>
                <a:cubicBezTo>
                  <a:pt x="6810300" y="-32277"/>
                  <a:pt x="7146177" y="30211"/>
                  <a:pt x="7317297" y="0"/>
                </a:cubicBezTo>
                <a:cubicBezTo>
                  <a:pt x="7488417" y="-30211"/>
                  <a:pt x="7815358" y="37419"/>
                  <a:pt x="8269859" y="0"/>
                </a:cubicBezTo>
                <a:lnTo>
                  <a:pt x="8269859" y="0"/>
                </a:lnTo>
                <a:cubicBezTo>
                  <a:pt x="8276958" y="154645"/>
                  <a:pt x="8243789" y="306861"/>
                  <a:pt x="8269859" y="525190"/>
                </a:cubicBezTo>
                <a:cubicBezTo>
                  <a:pt x="8273158" y="584300"/>
                  <a:pt x="8224223" y="628349"/>
                  <a:pt x="8164818" y="630231"/>
                </a:cubicBezTo>
                <a:cubicBezTo>
                  <a:pt x="8008543" y="645800"/>
                  <a:pt x="7823667" y="622933"/>
                  <a:pt x="7729361" y="630231"/>
                </a:cubicBezTo>
                <a:cubicBezTo>
                  <a:pt x="7635055" y="637529"/>
                  <a:pt x="7367681" y="641218"/>
                  <a:pt x="7212256" y="630231"/>
                </a:cubicBezTo>
                <a:cubicBezTo>
                  <a:pt x="7056832" y="619244"/>
                  <a:pt x="6741315" y="636790"/>
                  <a:pt x="6613503" y="630231"/>
                </a:cubicBezTo>
                <a:cubicBezTo>
                  <a:pt x="6485691" y="623672"/>
                  <a:pt x="6290994" y="659790"/>
                  <a:pt x="6014749" y="630231"/>
                </a:cubicBezTo>
                <a:cubicBezTo>
                  <a:pt x="5738504" y="600672"/>
                  <a:pt x="5693007" y="630671"/>
                  <a:pt x="5497644" y="630231"/>
                </a:cubicBezTo>
                <a:cubicBezTo>
                  <a:pt x="5302282" y="629791"/>
                  <a:pt x="5178269" y="618856"/>
                  <a:pt x="5062187" y="630231"/>
                </a:cubicBezTo>
                <a:cubicBezTo>
                  <a:pt x="4946105" y="641606"/>
                  <a:pt x="4455591" y="623518"/>
                  <a:pt x="4218489" y="630231"/>
                </a:cubicBezTo>
                <a:cubicBezTo>
                  <a:pt x="3981387" y="636944"/>
                  <a:pt x="3952937" y="616833"/>
                  <a:pt x="3783032" y="630231"/>
                </a:cubicBezTo>
                <a:cubicBezTo>
                  <a:pt x="3613127" y="643629"/>
                  <a:pt x="3208622" y="616995"/>
                  <a:pt x="2939334" y="630231"/>
                </a:cubicBezTo>
                <a:cubicBezTo>
                  <a:pt x="2670046" y="643467"/>
                  <a:pt x="2427920" y="603785"/>
                  <a:pt x="2258933" y="630231"/>
                </a:cubicBezTo>
                <a:cubicBezTo>
                  <a:pt x="2089946" y="656677"/>
                  <a:pt x="1729377" y="658349"/>
                  <a:pt x="1496883" y="630231"/>
                </a:cubicBezTo>
                <a:cubicBezTo>
                  <a:pt x="1264389" y="602114"/>
                  <a:pt x="1125029" y="607085"/>
                  <a:pt x="898130" y="630231"/>
                </a:cubicBezTo>
                <a:cubicBezTo>
                  <a:pt x="671231" y="653377"/>
                  <a:pt x="441633" y="623309"/>
                  <a:pt x="0" y="630231"/>
                </a:cubicBezTo>
                <a:lnTo>
                  <a:pt x="0" y="630231"/>
                </a:lnTo>
                <a:cubicBezTo>
                  <a:pt x="-18868" y="440397"/>
                  <a:pt x="-20108" y="319602"/>
                  <a:pt x="0" y="105041"/>
                </a:cubicBezTo>
                <a:cubicBezTo>
                  <a:pt x="-8032" y="40841"/>
                  <a:pt x="38329" y="-8804"/>
                  <a:pt x="105041" y="0"/>
                </a:cubicBezTo>
                <a:close/>
              </a:path>
            </a:pathLst>
          </a:custGeom>
          <a:ln>
            <a:prstDash val="dash"/>
            <a:extLst>
              <a:ext uri="{C807C97D-BFC1-408E-A445-0C87EB9F89A2}">
                <ask:lineSketchStyleProps xmlns:ask="http://schemas.microsoft.com/office/drawing/2018/sketchyshapes" sd="1826129055">
                  <a:prstGeom prst="round2Diag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r>
              <a:rPr lang="en-US" sz="2400">
                <a:cs typeface="Times New Roman" panose="02020603050405020304" pitchFamily="18" charset="0"/>
              </a:rPr>
              <a:t>Nhận biết được những biểu hiện của ô nhiễm môi trường.</a:t>
            </a:r>
          </a:p>
        </p:txBody>
      </p:sp>
      <p:sp>
        <p:nvSpPr>
          <p:cNvPr id="20" name="Rectangle: Diagonal Corners Rounded 3">
            <a:extLst>
              <a:ext uri="{FF2B5EF4-FFF2-40B4-BE49-F238E27FC236}">
                <a16:creationId xmlns:a16="http://schemas.microsoft.com/office/drawing/2014/main" id="{D11FF6CC-35C5-CAA5-458C-CA6700071E82}"/>
              </a:ext>
            </a:extLst>
          </p:cNvPr>
          <p:cNvSpPr/>
          <p:nvPr/>
        </p:nvSpPr>
        <p:spPr>
          <a:xfrm>
            <a:off x="470625" y="620235"/>
            <a:ext cx="8290800" cy="630231"/>
          </a:xfrm>
          <a:custGeom>
            <a:avLst/>
            <a:gdLst>
              <a:gd name="connsiteX0" fmla="*/ 105041 w 8290800"/>
              <a:gd name="connsiteY0" fmla="*/ 0 h 630231"/>
              <a:gd name="connsiteX1" fmla="*/ 950903 w 8290800"/>
              <a:gd name="connsiteY1" fmla="*/ 0 h 630231"/>
              <a:gd name="connsiteX2" fmla="*/ 1633049 w 8290800"/>
              <a:gd name="connsiteY2" fmla="*/ 0 h 630231"/>
              <a:gd name="connsiteX3" fmla="*/ 2233338 w 8290800"/>
              <a:gd name="connsiteY3" fmla="*/ 0 h 630231"/>
              <a:gd name="connsiteX4" fmla="*/ 2833627 w 8290800"/>
              <a:gd name="connsiteY4" fmla="*/ 0 h 630231"/>
              <a:gd name="connsiteX5" fmla="*/ 3352059 w 8290800"/>
              <a:gd name="connsiteY5" fmla="*/ 0 h 630231"/>
              <a:gd name="connsiteX6" fmla="*/ 4197921 w 8290800"/>
              <a:gd name="connsiteY6" fmla="*/ 0 h 630231"/>
              <a:gd name="connsiteX7" fmla="*/ 4880067 w 8290800"/>
              <a:gd name="connsiteY7" fmla="*/ 0 h 630231"/>
              <a:gd name="connsiteX8" fmla="*/ 5562214 w 8290800"/>
              <a:gd name="connsiteY8" fmla="*/ 0 h 630231"/>
              <a:gd name="connsiteX9" fmla="*/ 6326218 w 8290800"/>
              <a:gd name="connsiteY9" fmla="*/ 0 h 630231"/>
              <a:gd name="connsiteX10" fmla="*/ 7090222 w 8290800"/>
              <a:gd name="connsiteY10" fmla="*/ 0 h 630231"/>
              <a:gd name="connsiteX11" fmla="*/ 8290800 w 8290800"/>
              <a:gd name="connsiteY11" fmla="*/ 0 h 630231"/>
              <a:gd name="connsiteX12" fmla="*/ 8290800 w 8290800"/>
              <a:gd name="connsiteY12" fmla="*/ 0 h 630231"/>
              <a:gd name="connsiteX13" fmla="*/ 8290800 w 8290800"/>
              <a:gd name="connsiteY13" fmla="*/ 525190 h 630231"/>
              <a:gd name="connsiteX14" fmla="*/ 8185759 w 8290800"/>
              <a:gd name="connsiteY14" fmla="*/ 630231 h 630231"/>
              <a:gd name="connsiteX15" fmla="*/ 7585470 w 8290800"/>
              <a:gd name="connsiteY15" fmla="*/ 630231 h 630231"/>
              <a:gd name="connsiteX16" fmla="*/ 7067039 w 8290800"/>
              <a:gd name="connsiteY16" fmla="*/ 630231 h 630231"/>
              <a:gd name="connsiteX17" fmla="*/ 6384892 w 8290800"/>
              <a:gd name="connsiteY17" fmla="*/ 630231 h 630231"/>
              <a:gd name="connsiteX18" fmla="*/ 5702745 w 8290800"/>
              <a:gd name="connsiteY18" fmla="*/ 630231 h 630231"/>
              <a:gd name="connsiteX19" fmla="*/ 4938741 w 8290800"/>
              <a:gd name="connsiteY19" fmla="*/ 630231 h 630231"/>
              <a:gd name="connsiteX20" fmla="*/ 4502167 w 8290800"/>
              <a:gd name="connsiteY20" fmla="*/ 630231 h 630231"/>
              <a:gd name="connsiteX21" fmla="*/ 3656306 w 8290800"/>
              <a:gd name="connsiteY21" fmla="*/ 630231 h 630231"/>
              <a:gd name="connsiteX22" fmla="*/ 3137874 w 8290800"/>
              <a:gd name="connsiteY22" fmla="*/ 630231 h 630231"/>
              <a:gd name="connsiteX23" fmla="*/ 2292013 w 8290800"/>
              <a:gd name="connsiteY23" fmla="*/ 630231 h 630231"/>
              <a:gd name="connsiteX24" fmla="*/ 1446151 w 8290800"/>
              <a:gd name="connsiteY24" fmla="*/ 630231 h 630231"/>
              <a:gd name="connsiteX25" fmla="*/ 682147 w 8290800"/>
              <a:gd name="connsiteY25" fmla="*/ 630231 h 630231"/>
              <a:gd name="connsiteX26" fmla="*/ 0 w 8290800"/>
              <a:gd name="connsiteY26" fmla="*/ 630231 h 630231"/>
              <a:gd name="connsiteX27" fmla="*/ 0 w 8290800"/>
              <a:gd name="connsiteY27" fmla="*/ 630231 h 630231"/>
              <a:gd name="connsiteX28" fmla="*/ 0 w 8290800"/>
              <a:gd name="connsiteY28" fmla="*/ 105041 h 630231"/>
              <a:gd name="connsiteX29" fmla="*/ 105041 w 8290800"/>
              <a:gd name="connsiteY29" fmla="*/ 0 h 6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90800" h="630231" fill="none" extrusionOk="0">
                <a:moveTo>
                  <a:pt x="105041" y="0"/>
                </a:moveTo>
                <a:cubicBezTo>
                  <a:pt x="285965" y="22433"/>
                  <a:pt x="619012" y="26469"/>
                  <a:pt x="950903" y="0"/>
                </a:cubicBezTo>
                <a:cubicBezTo>
                  <a:pt x="1282794" y="-26469"/>
                  <a:pt x="1361753" y="7492"/>
                  <a:pt x="1633049" y="0"/>
                </a:cubicBezTo>
                <a:cubicBezTo>
                  <a:pt x="1904345" y="-7492"/>
                  <a:pt x="2083960" y="-1461"/>
                  <a:pt x="2233338" y="0"/>
                </a:cubicBezTo>
                <a:cubicBezTo>
                  <a:pt x="2382716" y="1461"/>
                  <a:pt x="2704038" y="9792"/>
                  <a:pt x="2833627" y="0"/>
                </a:cubicBezTo>
                <a:cubicBezTo>
                  <a:pt x="2963216" y="-9792"/>
                  <a:pt x="3174548" y="-426"/>
                  <a:pt x="3352059" y="0"/>
                </a:cubicBezTo>
                <a:cubicBezTo>
                  <a:pt x="3529570" y="426"/>
                  <a:pt x="3868981" y="31430"/>
                  <a:pt x="4197921" y="0"/>
                </a:cubicBezTo>
                <a:cubicBezTo>
                  <a:pt x="4526861" y="-31430"/>
                  <a:pt x="4593467" y="16424"/>
                  <a:pt x="4880067" y="0"/>
                </a:cubicBezTo>
                <a:cubicBezTo>
                  <a:pt x="5166667" y="-16424"/>
                  <a:pt x="5272260" y="-30790"/>
                  <a:pt x="5562214" y="0"/>
                </a:cubicBezTo>
                <a:cubicBezTo>
                  <a:pt x="5852168" y="30790"/>
                  <a:pt x="5999384" y="-25953"/>
                  <a:pt x="6326218" y="0"/>
                </a:cubicBezTo>
                <a:cubicBezTo>
                  <a:pt x="6653052" y="25953"/>
                  <a:pt x="6894596" y="-25718"/>
                  <a:pt x="7090222" y="0"/>
                </a:cubicBezTo>
                <a:cubicBezTo>
                  <a:pt x="7285848" y="25718"/>
                  <a:pt x="7829519" y="-29806"/>
                  <a:pt x="8290800" y="0"/>
                </a:cubicBezTo>
                <a:lnTo>
                  <a:pt x="8290800" y="0"/>
                </a:lnTo>
                <a:cubicBezTo>
                  <a:pt x="8284371" y="116384"/>
                  <a:pt x="8288811" y="296251"/>
                  <a:pt x="8290800" y="525190"/>
                </a:cubicBezTo>
                <a:cubicBezTo>
                  <a:pt x="8294250" y="575902"/>
                  <a:pt x="8244634" y="618204"/>
                  <a:pt x="8185759" y="630231"/>
                </a:cubicBezTo>
                <a:cubicBezTo>
                  <a:pt x="7996623" y="645564"/>
                  <a:pt x="7710409" y="643383"/>
                  <a:pt x="7585470" y="630231"/>
                </a:cubicBezTo>
                <a:cubicBezTo>
                  <a:pt x="7460531" y="617079"/>
                  <a:pt x="7324423" y="645633"/>
                  <a:pt x="7067039" y="630231"/>
                </a:cubicBezTo>
                <a:cubicBezTo>
                  <a:pt x="6809655" y="614829"/>
                  <a:pt x="6555371" y="597416"/>
                  <a:pt x="6384892" y="630231"/>
                </a:cubicBezTo>
                <a:cubicBezTo>
                  <a:pt x="6214413" y="663046"/>
                  <a:pt x="5917219" y="646998"/>
                  <a:pt x="5702745" y="630231"/>
                </a:cubicBezTo>
                <a:cubicBezTo>
                  <a:pt x="5488271" y="613464"/>
                  <a:pt x="5173607" y="597921"/>
                  <a:pt x="4938741" y="630231"/>
                </a:cubicBezTo>
                <a:cubicBezTo>
                  <a:pt x="4703875" y="662541"/>
                  <a:pt x="4643871" y="631643"/>
                  <a:pt x="4502167" y="630231"/>
                </a:cubicBezTo>
                <a:cubicBezTo>
                  <a:pt x="4360463" y="628819"/>
                  <a:pt x="3843434" y="658801"/>
                  <a:pt x="3656306" y="630231"/>
                </a:cubicBezTo>
                <a:cubicBezTo>
                  <a:pt x="3469178" y="601661"/>
                  <a:pt x="3274094" y="645511"/>
                  <a:pt x="3137874" y="630231"/>
                </a:cubicBezTo>
                <a:cubicBezTo>
                  <a:pt x="3001654" y="614951"/>
                  <a:pt x="2510363" y="657566"/>
                  <a:pt x="2292013" y="630231"/>
                </a:cubicBezTo>
                <a:cubicBezTo>
                  <a:pt x="2073663" y="602896"/>
                  <a:pt x="1622409" y="655054"/>
                  <a:pt x="1446151" y="630231"/>
                </a:cubicBezTo>
                <a:cubicBezTo>
                  <a:pt x="1269893" y="605408"/>
                  <a:pt x="964541" y="641985"/>
                  <a:pt x="682147" y="630231"/>
                </a:cubicBezTo>
                <a:cubicBezTo>
                  <a:pt x="399753" y="618477"/>
                  <a:pt x="260380" y="610020"/>
                  <a:pt x="0" y="630231"/>
                </a:cubicBezTo>
                <a:lnTo>
                  <a:pt x="0" y="630231"/>
                </a:lnTo>
                <a:cubicBezTo>
                  <a:pt x="-6985" y="517255"/>
                  <a:pt x="-7602" y="279159"/>
                  <a:pt x="0" y="105041"/>
                </a:cubicBezTo>
                <a:cubicBezTo>
                  <a:pt x="2005" y="46744"/>
                  <a:pt x="52340" y="-12969"/>
                  <a:pt x="105041" y="0"/>
                </a:cubicBezTo>
                <a:close/>
              </a:path>
              <a:path w="8290800" h="630231" stroke="0" extrusionOk="0">
                <a:moveTo>
                  <a:pt x="105041" y="0"/>
                </a:moveTo>
                <a:cubicBezTo>
                  <a:pt x="236277" y="3912"/>
                  <a:pt x="501334" y="4910"/>
                  <a:pt x="705330" y="0"/>
                </a:cubicBezTo>
                <a:cubicBezTo>
                  <a:pt x="909326" y="-4910"/>
                  <a:pt x="1315165" y="8636"/>
                  <a:pt x="1469334" y="0"/>
                </a:cubicBezTo>
                <a:cubicBezTo>
                  <a:pt x="1623503" y="-8636"/>
                  <a:pt x="1860321" y="31455"/>
                  <a:pt x="2151481" y="0"/>
                </a:cubicBezTo>
                <a:cubicBezTo>
                  <a:pt x="2442641" y="-31455"/>
                  <a:pt x="2657114" y="22522"/>
                  <a:pt x="2915485" y="0"/>
                </a:cubicBezTo>
                <a:cubicBezTo>
                  <a:pt x="3173856" y="-22522"/>
                  <a:pt x="3451097" y="-14807"/>
                  <a:pt x="3761347" y="0"/>
                </a:cubicBezTo>
                <a:cubicBezTo>
                  <a:pt x="4071597" y="14807"/>
                  <a:pt x="4072225" y="-12140"/>
                  <a:pt x="4279778" y="0"/>
                </a:cubicBezTo>
                <a:cubicBezTo>
                  <a:pt x="4487331" y="12140"/>
                  <a:pt x="4634232" y="19185"/>
                  <a:pt x="4880067" y="0"/>
                </a:cubicBezTo>
                <a:cubicBezTo>
                  <a:pt x="5125902" y="-19185"/>
                  <a:pt x="5412171" y="-8608"/>
                  <a:pt x="5725929" y="0"/>
                </a:cubicBezTo>
                <a:cubicBezTo>
                  <a:pt x="6039687" y="8608"/>
                  <a:pt x="6337271" y="7631"/>
                  <a:pt x="6571791" y="0"/>
                </a:cubicBezTo>
                <a:cubicBezTo>
                  <a:pt x="6806311" y="-7631"/>
                  <a:pt x="7125001" y="12461"/>
                  <a:pt x="7335795" y="0"/>
                </a:cubicBezTo>
                <a:cubicBezTo>
                  <a:pt x="7546589" y="-12461"/>
                  <a:pt x="7853335" y="-47159"/>
                  <a:pt x="8290800" y="0"/>
                </a:cubicBezTo>
                <a:lnTo>
                  <a:pt x="8290800" y="0"/>
                </a:lnTo>
                <a:cubicBezTo>
                  <a:pt x="8297899" y="154645"/>
                  <a:pt x="8264730" y="306861"/>
                  <a:pt x="8290800" y="525190"/>
                </a:cubicBezTo>
                <a:cubicBezTo>
                  <a:pt x="8294099" y="584300"/>
                  <a:pt x="8245164" y="628349"/>
                  <a:pt x="8185759" y="630231"/>
                </a:cubicBezTo>
                <a:cubicBezTo>
                  <a:pt x="8004599" y="620587"/>
                  <a:pt x="7945555" y="643069"/>
                  <a:pt x="7749185" y="630231"/>
                </a:cubicBezTo>
                <a:cubicBezTo>
                  <a:pt x="7552815" y="617393"/>
                  <a:pt x="7429407" y="605263"/>
                  <a:pt x="7230754" y="630231"/>
                </a:cubicBezTo>
                <a:cubicBezTo>
                  <a:pt x="7032101" y="655199"/>
                  <a:pt x="6834886" y="642544"/>
                  <a:pt x="6630465" y="630231"/>
                </a:cubicBezTo>
                <a:cubicBezTo>
                  <a:pt x="6426044" y="617918"/>
                  <a:pt x="6265814" y="637206"/>
                  <a:pt x="6030176" y="630231"/>
                </a:cubicBezTo>
                <a:cubicBezTo>
                  <a:pt x="5794538" y="623256"/>
                  <a:pt x="5639542" y="636793"/>
                  <a:pt x="5511744" y="630231"/>
                </a:cubicBezTo>
                <a:cubicBezTo>
                  <a:pt x="5383946" y="623669"/>
                  <a:pt x="5269408" y="646908"/>
                  <a:pt x="5075171" y="630231"/>
                </a:cubicBezTo>
                <a:cubicBezTo>
                  <a:pt x="4880934" y="613554"/>
                  <a:pt x="4468996" y="615558"/>
                  <a:pt x="4229309" y="630231"/>
                </a:cubicBezTo>
                <a:cubicBezTo>
                  <a:pt x="3989622" y="644904"/>
                  <a:pt x="3900586" y="628428"/>
                  <a:pt x="3792735" y="630231"/>
                </a:cubicBezTo>
                <a:cubicBezTo>
                  <a:pt x="3684884" y="632034"/>
                  <a:pt x="3230918" y="648027"/>
                  <a:pt x="2946873" y="630231"/>
                </a:cubicBezTo>
                <a:cubicBezTo>
                  <a:pt x="2662828" y="612435"/>
                  <a:pt x="2412730" y="659902"/>
                  <a:pt x="2264727" y="630231"/>
                </a:cubicBezTo>
                <a:cubicBezTo>
                  <a:pt x="2116724" y="600560"/>
                  <a:pt x="1874911" y="626243"/>
                  <a:pt x="1500722" y="630231"/>
                </a:cubicBezTo>
                <a:cubicBezTo>
                  <a:pt x="1126533" y="634219"/>
                  <a:pt x="1076294" y="613549"/>
                  <a:pt x="900433" y="630231"/>
                </a:cubicBezTo>
                <a:cubicBezTo>
                  <a:pt x="724572" y="646913"/>
                  <a:pt x="418856" y="673052"/>
                  <a:pt x="0" y="630231"/>
                </a:cubicBezTo>
                <a:lnTo>
                  <a:pt x="0" y="630231"/>
                </a:lnTo>
                <a:cubicBezTo>
                  <a:pt x="-18868" y="440397"/>
                  <a:pt x="-20108" y="319602"/>
                  <a:pt x="0" y="105041"/>
                </a:cubicBezTo>
                <a:cubicBezTo>
                  <a:pt x="-8032" y="40841"/>
                  <a:pt x="38329" y="-8804"/>
                  <a:pt x="105041" y="0"/>
                </a:cubicBezTo>
                <a:close/>
              </a:path>
            </a:pathLst>
          </a:custGeom>
          <a:ln>
            <a:prstDash val="dash"/>
            <a:extLst>
              <a:ext uri="{C807C97D-BFC1-408E-A445-0C87EB9F89A2}">
                <ask:lineSketchStyleProps xmlns:ask="http://schemas.microsoft.com/office/drawing/2018/sketchyshapes" sd="1826129055">
                  <a:prstGeom prst="round2Diag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indent="0" algn="just">
              <a:lnSpc>
                <a:spcPct val="120000"/>
              </a:lnSpc>
              <a:buNone/>
            </a:pPr>
            <a:r>
              <a:rPr lang="en-US" sz="2400" dirty="0" err="1">
                <a:cs typeface="Times New Roman" panose="02020603050405020304" pitchFamily="18" charset="0"/>
              </a:rPr>
              <a:t>Nhận</a:t>
            </a:r>
            <a:r>
              <a:rPr lang="en-US" sz="2400" dirty="0">
                <a:cs typeface="Times New Roman" panose="02020603050405020304" pitchFamily="18" charset="0"/>
              </a:rPr>
              <a:t> </a:t>
            </a:r>
            <a:r>
              <a:rPr lang="en-US" sz="2400" dirty="0" err="1">
                <a:cs typeface="Times New Roman" panose="02020603050405020304" pitchFamily="18" charset="0"/>
              </a:rPr>
              <a:t>biết</a:t>
            </a:r>
            <a:r>
              <a:rPr lang="en-US" sz="2400" dirty="0">
                <a:cs typeface="Times New Roman" panose="02020603050405020304" pitchFamily="18" charset="0"/>
              </a:rPr>
              <a:t> </a:t>
            </a:r>
            <a:r>
              <a:rPr lang="en-US" sz="2400" dirty="0" err="1">
                <a:cs typeface="Times New Roman" panose="02020603050405020304" pitchFamily="18" charset="0"/>
              </a:rPr>
              <a:t>được</a:t>
            </a:r>
            <a:r>
              <a:rPr lang="en-US" sz="2400" dirty="0">
                <a:cs typeface="Times New Roman" panose="02020603050405020304" pitchFamily="18" charset="0"/>
              </a:rPr>
              <a:t> </a:t>
            </a:r>
            <a:r>
              <a:rPr lang="en-US" sz="2400" dirty="0" err="1">
                <a:cs typeface="Times New Roman" panose="02020603050405020304" pitchFamily="18" charset="0"/>
              </a:rPr>
              <a:t>vẻ</a:t>
            </a:r>
            <a:r>
              <a:rPr lang="en-US" sz="2400" dirty="0">
                <a:cs typeface="Times New Roman" panose="02020603050405020304" pitchFamily="18" charset="0"/>
              </a:rPr>
              <a:t> </a:t>
            </a:r>
            <a:r>
              <a:rPr lang="en-US" sz="2400" dirty="0" err="1">
                <a:cs typeface="Times New Roman" panose="02020603050405020304" pitchFamily="18" charset="0"/>
              </a:rPr>
              <a:t>đẹp</a:t>
            </a:r>
            <a:r>
              <a:rPr lang="en-US" sz="2400" dirty="0">
                <a:cs typeface="Times New Roman" panose="02020603050405020304" pitchFamily="18" charset="0"/>
              </a:rPr>
              <a:t> </a:t>
            </a:r>
            <a:r>
              <a:rPr lang="en-US" sz="2400" dirty="0" err="1">
                <a:cs typeface="Times New Roman" panose="02020603050405020304" pitchFamily="18" charset="0"/>
              </a:rPr>
              <a:t>của</a:t>
            </a:r>
            <a:r>
              <a:rPr lang="en-US" sz="2400" dirty="0">
                <a:cs typeface="Times New Roman" panose="02020603050405020304" pitchFamily="18" charset="0"/>
              </a:rPr>
              <a:t> </a:t>
            </a:r>
            <a:r>
              <a:rPr lang="en-US" sz="2400" dirty="0" err="1">
                <a:cs typeface="Times New Roman" panose="02020603050405020304" pitchFamily="18" charset="0"/>
              </a:rPr>
              <a:t>cảnh</a:t>
            </a:r>
            <a:r>
              <a:rPr lang="en-US" sz="2400" dirty="0">
                <a:cs typeface="Times New Roman" panose="02020603050405020304" pitchFamily="18" charset="0"/>
              </a:rPr>
              <a:t> </a:t>
            </a:r>
            <a:r>
              <a:rPr lang="en-US" sz="2400" dirty="0" err="1">
                <a:cs typeface="Times New Roman" panose="02020603050405020304" pitchFamily="18" charset="0"/>
              </a:rPr>
              <a:t>quan</a:t>
            </a:r>
            <a:r>
              <a:rPr lang="en-US" sz="2400" dirty="0">
                <a:cs typeface="Times New Roman" panose="02020603050405020304" pitchFamily="18" charset="0"/>
              </a:rPr>
              <a:t> </a:t>
            </a:r>
            <a:r>
              <a:rPr lang="en-US" sz="2400" dirty="0" err="1">
                <a:cs typeface="Times New Roman" panose="02020603050405020304" pitchFamily="18" charset="0"/>
              </a:rPr>
              <a:t>thiên</a:t>
            </a:r>
            <a:r>
              <a:rPr lang="en-US" sz="2400" dirty="0">
                <a:cs typeface="Times New Roman" panose="02020603050405020304" pitchFamily="18" charset="0"/>
              </a:rPr>
              <a:t> </a:t>
            </a:r>
            <a:r>
              <a:rPr lang="en-US" sz="2400" dirty="0" err="1">
                <a:cs typeface="Times New Roman" panose="02020603050405020304" pitchFamily="18" charset="0"/>
              </a:rPr>
              <a:t>nhiên</a:t>
            </a:r>
            <a:r>
              <a:rPr lang="en-US" sz="2400" dirty="0">
                <a:cs typeface="Times New Roman" panose="02020603050405020304" pitchFamily="18" charset="0"/>
              </a:rPr>
              <a:t> ở </a:t>
            </a:r>
            <a:r>
              <a:rPr lang="en-US" sz="2400" dirty="0" err="1">
                <a:cs typeface="Times New Roman" panose="02020603050405020304" pitchFamily="18" charset="0"/>
              </a:rPr>
              <a:t>địa</a:t>
            </a:r>
            <a:r>
              <a:rPr lang="en-US" sz="2400" dirty="0">
                <a:cs typeface="Times New Roman" panose="02020603050405020304" pitchFamily="18" charset="0"/>
              </a:rPr>
              <a:t> </a:t>
            </a:r>
            <a:r>
              <a:rPr lang="en-US" sz="2400" dirty="0" err="1">
                <a:cs typeface="Times New Roman" panose="02020603050405020304" pitchFamily="18" charset="0"/>
              </a:rPr>
              <a:t>phương</a:t>
            </a:r>
            <a:r>
              <a:rPr lang="en-US" sz="2400" dirty="0">
                <a:cs typeface="Times New Roman" panose="02020603050405020304" pitchFamily="18" charset="0"/>
              </a:rPr>
              <a:t>.</a:t>
            </a:r>
          </a:p>
        </p:txBody>
      </p:sp>
      <p:sp>
        <p:nvSpPr>
          <p:cNvPr id="23" name="Rectangle: Diagonal Corners Rounded 8">
            <a:extLst>
              <a:ext uri="{FF2B5EF4-FFF2-40B4-BE49-F238E27FC236}">
                <a16:creationId xmlns:a16="http://schemas.microsoft.com/office/drawing/2014/main" id="{AD501D02-9BD3-9585-4B9C-E9AD158ED566}"/>
              </a:ext>
            </a:extLst>
          </p:cNvPr>
          <p:cNvSpPr/>
          <p:nvPr/>
        </p:nvSpPr>
        <p:spPr>
          <a:xfrm>
            <a:off x="449684" y="4248374"/>
            <a:ext cx="8290796" cy="858972"/>
          </a:xfrm>
          <a:custGeom>
            <a:avLst/>
            <a:gdLst>
              <a:gd name="connsiteX0" fmla="*/ 143164 w 8290796"/>
              <a:gd name="connsiteY0" fmla="*/ 0 h 858972"/>
              <a:gd name="connsiteX1" fmla="*/ 985086 w 8290796"/>
              <a:gd name="connsiteY1" fmla="*/ 0 h 858972"/>
              <a:gd name="connsiteX2" fmla="*/ 1582580 w 8290796"/>
              <a:gd name="connsiteY2" fmla="*/ 0 h 858972"/>
              <a:gd name="connsiteX3" fmla="*/ 2098595 w 8290796"/>
              <a:gd name="connsiteY3" fmla="*/ 0 h 858972"/>
              <a:gd name="connsiteX4" fmla="*/ 2940518 w 8290796"/>
              <a:gd name="connsiteY4" fmla="*/ 0 h 858972"/>
              <a:gd name="connsiteX5" fmla="*/ 3619487 w 8290796"/>
              <a:gd name="connsiteY5" fmla="*/ 0 h 858972"/>
              <a:gd name="connsiteX6" fmla="*/ 4298456 w 8290796"/>
              <a:gd name="connsiteY6" fmla="*/ 0 h 858972"/>
              <a:gd name="connsiteX7" fmla="*/ 5058902 w 8290796"/>
              <a:gd name="connsiteY7" fmla="*/ 0 h 858972"/>
              <a:gd name="connsiteX8" fmla="*/ 5819348 w 8290796"/>
              <a:gd name="connsiteY8" fmla="*/ 0 h 858972"/>
              <a:gd name="connsiteX9" fmla="*/ 6498316 w 8290796"/>
              <a:gd name="connsiteY9" fmla="*/ 0 h 858972"/>
              <a:gd name="connsiteX10" fmla="*/ 7340239 w 8290796"/>
              <a:gd name="connsiteY10" fmla="*/ 0 h 858972"/>
              <a:gd name="connsiteX11" fmla="*/ 8290796 w 8290796"/>
              <a:gd name="connsiteY11" fmla="*/ 0 h 858972"/>
              <a:gd name="connsiteX12" fmla="*/ 8290796 w 8290796"/>
              <a:gd name="connsiteY12" fmla="*/ 0 h 858972"/>
              <a:gd name="connsiteX13" fmla="*/ 8290796 w 8290796"/>
              <a:gd name="connsiteY13" fmla="*/ 372220 h 858972"/>
              <a:gd name="connsiteX14" fmla="*/ 8290796 w 8290796"/>
              <a:gd name="connsiteY14" fmla="*/ 715807 h 858972"/>
              <a:gd name="connsiteX15" fmla="*/ 8147631 w 8290796"/>
              <a:gd name="connsiteY15" fmla="*/ 858972 h 858972"/>
              <a:gd name="connsiteX16" fmla="*/ 7713090 w 8290796"/>
              <a:gd name="connsiteY16" fmla="*/ 858972 h 858972"/>
              <a:gd name="connsiteX17" fmla="*/ 6952645 w 8290796"/>
              <a:gd name="connsiteY17" fmla="*/ 858972 h 858972"/>
              <a:gd name="connsiteX18" fmla="*/ 6518104 w 8290796"/>
              <a:gd name="connsiteY18" fmla="*/ 858972 h 858972"/>
              <a:gd name="connsiteX19" fmla="*/ 5676183 w 8290796"/>
              <a:gd name="connsiteY19" fmla="*/ 858972 h 858972"/>
              <a:gd name="connsiteX20" fmla="*/ 5160166 w 8290796"/>
              <a:gd name="connsiteY20" fmla="*/ 858972 h 858972"/>
              <a:gd name="connsiteX21" fmla="*/ 4318244 w 8290796"/>
              <a:gd name="connsiteY21" fmla="*/ 858972 h 858972"/>
              <a:gd name="connsiteX22" fmla="*/ 3476322 w 8290796"/>
              <a:gd name="connsiteY22" fmla="*/ 858972 h 858972"/>
              <a:gd name="connsiteX23" fmla="*/ 2715876 w 8290796"/>
              <a:gd name="connsiteY23" fmla="*/ 858972 h 858972"/>
              <a:gd name="connsiteX24" fmla="*/ 2281336 w 8290796"/>
              <a:gd name="connsiteY24" fmla="*/ 858972 h 858972"/>
              <a:gd name="connsiteX25" fmla="*/ 1846796 w 8290796"/>
              <a:gd name="connsiteY25" fmla="*/ 858972 h 858972"/>
              <a:gd name="connsiteX26" fmla="*/ 1004874 w 8290796"/>
              <a:gd name="connsiteY26" fmla="*/ 858972 h 858972"/>
              <a:gd name="connsiteX27" fmla="*/ 0 w 8290796"/>
              <a:gd name="connsiteY27" fmla="*/ 858972 h 858972"/>
              <a:gd name="connsiteX28" fmla="*/ 0 w 8290796"/>
              <a:gd name="connsiteY28" fmla="*/ 858972 h 858972"/>
              <a:gd name="connsiteX29" fmla="*/ 0 w 8290796"/>
              <a:gd name="connsiteY29" fmla="*/ 486752 h 858972"/>
              <a:gd name="connsiteX30" fmla="*/ 0 w 8290796"/>
              <a:gd name="connsiteY30" fmla="*/ 143165 h 858972"/>
              <a:gd name="connsiteX31" fmla="*/ 143164 w 8290796"/>
              <a:gd name="connsiteY31" fmla="*/ 0 h 858972"/>
              <a:gd name="connsiteX0" fmla="*/ 143164 w 8290796"/>
              <a:gd name="connsiteY0" fmla="*/ 0 h 858972"/>
              <a:gd name="connsiteX1" fmla="*/ 740657 w 8290796"/>
              <a:gd name="connsiteY1" fmla="*/ 0 h 858972"/>
              <a:gd name="connsiteX2" fmla="*/ 1501103 w 8290796"/>
              <a:gd name="connsiteY2" fmla="*/ 0 h 858972"/>
              <a:gd name="connsiteX3" fmla="*/ 2180072 w 8290796"/>
              <a:gd name="connsiteY3" fmla="*/ 0 h 858972"/>
              <a:gd name="connsiteX4" fmla="*/ 2940518 w 8290796"/>
              <a:gd name="connsiteY4" fmla="*/ 0 h 858972"/>
              <a:gd name="connsiteX5" fmla="*/ 3782440 w 8290796"/>
              <a:gd name="connsiteY5" fmla="*/ 0 h 858972"/>
              <a:gd name="connsiteX6" fmla="*/ 4298456 w 8290796"/>
              <a:gd name="connsiteY6" fmla="*/ 0 h 858972"/>
              <a:gd name="connsiteX7" fmla="*/ 4895949 w 8290796"/>
              <a:gd name="connsiteY7" fmla="*/ 0 h 858972"/>
              <a:gd name="connsiteX8" fmla="*/ 5737871 w 8290796"/>
              <a:gd name="connsiteY8" fmla="*/ 0 h 858972"/>
              <a:gd name="connsiteX9" fmla="*/ 6579793 w 8290796"/>
              <a:gd name="connsiteY9" fmla="*/ 0 h 858972"/>
              <a:gd name="connsiteX10" fmla="*/ 7340239 w 8290796"/>
              <a:gd name="connsiteY10" fmla="*/ 0 h 858972"/>
              <a:gd name="connsiteX11" fmla="*/ 8290796 w 8290796"/>
              <a:gd name="connsiteY11" fmla="*/ 0 h 858972"/>
              <a:gd name="connsiteX12" fmla="*/ 8290796 w 8290796"/>
              <a:gd name="connsiteY12" fmla="*/ 0 h 858972"/>
              <a:gd name="connsiteX13" fmla="*/ 8290796 w 8290796"/>
              <a:gd name="connsiteY13" fmla="*/ 350745 h 858972"/>
              <a:gd name="connsiteX14" fmla="*/ 8290796 w 8290796"/>
              <a:gd name="connsiteY14" fmla="*/ 715807 h 858972"/>
              <a:gd name="connsiteX15" fmla="*/ 8147631 w 8290796"/>
              <a:gd name="connsiteY15" fmla="*/ 858972 h 858972"/>
              <a:gd name="connsiteX16" fmla="*/ 7468661 w 8290796"/>
              <a:gd name="connsiteY16" fmla="*/ 858972 h 858972"/>
              <a:gd name="connsiteX17" fmla="*/ 6871168 w 8290796"/>
              <a:gd name="connsiteY17" fmla="*/ 858972 h 858972"/>
              <a:gd name="connsiteX18" fmla="*/ 6273675 w 8290796"/>
              <a:gd name="connsiteY18" fmla="*/ 858972 h 858972"/>
              <a:gd name="connsiteX19" fmla="*/ 5757659 w 8290796"/>
              <a:gd name="connsiteY19" fmla="*/ 858972 h 858972"/>
              <a:gd name="connsiteX20" fmla="*/ 5323119 w 8290796"/>
              <a:gd name="connsiteY20" fmla="*/ 858972 h 858972"/>
              <a:gd name="connsiteX21" fmla="*/ 4481196 w 8290796"/>
              <a:gd name="connsiteY21" fmla="*/ 858972 h 858972"/>
              <a:gd name="connsiteX22" fmla="*/ 4046657 w 8290796"/>
              <a:gd name="connsiteY22" fmla="*/ 858972 h 858972"/>
              <a:gd name="connsiteX23" fmla="*/ 3204734 w 8290796"/>
              <a:gd name="connsiteY23" fmla="*/ 858972 h 858972"/>
              <a:gd name="connsiteX24" fmla="*/ 2525765 w 8290796"/>
              <a:gd name="connsiteY24" fmla="*/ 858972 h 858972"/>
              <a:gd name="connsiteX25" fmla="*/ 1765320 w 8290796"/>
              <a:gd name="connsiteY25" fmla="*/ 858972 h 858972"/>
              <a:gd name="connsiteX26" fmla="*/ 1167827 w 8290796"/>
              <a:gd name="connsiteY26" fmla="*/ 858972 h 858972"/>
              <a:gd name="connsiteX27" fmla="*/ 733286 w 8290796"/>
              <a:gd name="connsiteY27" fmla="*/ 858972 h 858972"/>
              <a:gd name="connsiteX28" fmla="*/ 0 w 8290796"/>
              <a:gd name="connsiteY28" fmla="*/ 858972 h 858972"/>
              <a:gd name="connsiteX29" fmla="*/ 0 w 8290796"/>
              <a:gd name="connsiteY29" fmla="*/ 858972 h 858972"/>
              <a:gd name="connsiteX30" fmla="*/ 0 w 8290796"/>
              <a:gd name="connsiteY30" fmla="*/ 493910 h 858972"/>
              <a:gd name="connsiteX31" fmla="*/ 0 w 8290796"/>
              <a:gd name="connsiteY31" fmla="*/ 143165 h 858972"/>
              <a:gd name="connsiteX32" fmla="*/ 143164 w 8290796"/>
              <a:gd name="connsiteY32" fmla="*/ 0 h 8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90796" h="858972" fill="none" extrusionOk="0">
                <a:moveTo>
                  <a:pt x="143164" y="0"/>
                </a:moveTo>
                <a:cubicBezTo>
                  <a:pt x="370871" y="-35419"/>
                  <a:pt x="726902" y="12094"/>
                  <a:pt x="985086" y="0"/>
                </a:cubicBezTo>
                <a:cubicBezTo>
                  <a:pt x="1274994" y="-32019"/>
                  <a:pt x="1459452" y="-20249"/>
                  <a:pt x="1582580" y="0"/>
                </a:cubicBezTo>
                <a:cubicBezTo>
                  <a:pt x="1716851" y="-26648"/>
                  <a:pt x="1981940" y="-14600"/>
                  <a:pt x="2098595" y="0"/>
                </a:cubicBezTo>
                <a:cubicBezTo>
                  <a:pt x="2215115" y="-17369"/>
                  <a:pt x="2511139" y="12739"/>
                  <a:pt x="2940518" y="0"/>
                </a:cubicBezTo>
                <a:cubicBezTo>
                  <a:pt x="3339519" y="10550"/>
                  <a:pt x="3447941" y="-5719"/>
                  <a:pt x="3619487" y="0"/>
                </a:cubicBezTo>
                <a:cubicBezTo>
                  <a:pt x="3797043" y="-39879"/>
                  <a:pt x="4053880" y="-7960"/>
                  <a:pt x="4298456" y="0"/>
                </a:cubicBezTo>
                <a:cubicBezTo>
                  <a:pt x="4533489" y="13147"/>
                  <a:pt x="4678711" y="50008"/>
                  <a:pt x="5058902" y="0"/>
                </a:cubicBezTo>
                <a:cubicBezTo>
                  <a:pt x="5407117" y="-58786"/>
                  <a:pt x="5542944" y="-7666"/>
                  <a:pt x="5819348" y="0"/>
                </a:cubicBezTo>
                <a:cubicBezTo>
                  <a:pt x="6111090" y="-30937"/>
                  <a:pt x="6274642" y="55744"/>
                  <a:pt x="6498316" y="0"/>
                </a:cubicBezTo>
                <a:cubicBezTo>
                  <a:pt x="6752243" y="-31792"/>
                  <a:pt x="7169531" y="-70200"/>
                  <a:pt x="7340239" y="0"/>
                </a:cubicBezTo>
                <a:cubicBezTo>
                  <a:pt x="7542098" y="67130"/>
                  <a:pt x="8087636" y="7247"/>
                  <a:pt x="8290796" y="0"/>
                </a:cubicBezTo>
                <a:lnTo>
                  <a:pt x="8290796" y="0"/>
                </a:lnTo>
                <a:cubicBezTo>
                  <a:pt x="8287819" y="91111"/>
                  <a:pt x="8277412" y="282483"/>
                  <a:pt x="8290796" y="372220"/>
                </a:cubicBezTo>
                <a:cubicBezTo>
                  <a:pt x="8305321" y="467440"/>
                  <a:pt x="8306086" y="626970"/>
                  <a:pt x="8290796" y="715807"/>
                </a:cubicBezTo>
                <a:cubicBezTo>
                  <a:pt x="8281066" y="804731"/>
                  <a:pt x="8251328" y="878230"/>
                  <a:pt x="8147631" y="858972"/>
                </a:cubicBezTo>
                <a:cubicBezTo>
                  <a:pt x="7973089" y="870030"/>
                  <a:pt x="7831584" y="862474"/>
                  <a:pt x="7713090" y="858972"/>
                </a:cubicBezTo>
                <a:cubicBezTo>
                  <a:pt x="7612351" y="867403"/>
                  <a:pt x="7249717" y="878471"/>
                  <a:pt x="6952645" y="858972"/>
                </a:cubicBezTo>
                <a:cubicBezTo>
                  <a:pt x="6729022" y="860499"/>
                  <a:pt x="6608170" y="845128"/>
                  <a:pt x="6518104" y="858972"/>
                </a:cubicBezTo>
                <a:cubicBezTo>
                  <a:pt x="6442836" y="887732"/>
                  <a:pt x="5935983" y="882365"/>
                  <a:pt x="5676183" y="858972"/>
                </a:cubicBezTo>
                <a:cubicBezTo>
                  <a:pt x="5433736" y="828818"/>
                  <a:pt x="5342865" y="842590"/>
                  <a:pt x="5160166" y="858972"/>
                </a:cubicBezTo>
                <a:cubicBezTo>
                  <a:pt x="4956489" y="876561"/>
                  <a:pt x="4716755" y="842502"/>
                  <a:pt x="4318244" y="858972"/>
                </a:cubicBezTo>
                <a:cubicBezTo>
                  <a:pt x="3946577" y="877051"/>
                  <a:pt x="3872396" y="907823"/>
                  <a:pt x="3476322" y="858972"/>
                </a:cubicBezTo>
                <a:cubicBezTo>
                  <a:pt x="3083231" y="845754"/>
                  <a:pt x="2951119" y="840297"/>
                  <a:pt x="2715876" y="858972"/>
                </a:cubicBezTo>
                <a:cubicBezTo>
                  <a:pt x="2485113" y="871969"/>
                  <a:pt x="2461121" y="853759"/>
                  <a:pt x="2281336" y="858972"/>
                </a:cubicBezTo>
                <a:cubicBezTo>
                  <a:pt x="2093252" y="873108"/>
                  <a:pt x="2050462" y="850391"/>
                  <a:pt x="1846796" y="858972"/>
                </a:cubicBezTo>
                <a:cubicBezTo>
                  <a:pt x="1576506" y="864453"/>
                  <a:pt x="1246110" y="805885"/>
                  <a:pt x="1004874" y="858972"/>
                </a:cubicBezTo>
                <a:cubicBezTo>
                  <a:pt x="723253" y="878928"/>
                  <a:pt x="390816" y="797938"/>
                  <a:pt x="0" y="858972"/>
                </a:cubicBezTo>
                <a:lnTo>
                  <a:pt x="0" y="858972"/>
                </a:lnTo>
                <a:cubicBezTo>
                  <a:pt x="-512" y="777636"/>
                  <a:pt x="29690" y="572284"/>
                  <a:pt x="0" y="486752"/>
                </a:cubicBezTo>
                <a:cubicBezTo>
                  <a:pt x="-46267" y="412450"/>
                  <a:pt x="-2026" y="271752"/>
                  <a:pt x="0" y="143165"/>
                </a:cubicBezTo>
                <a:cubicBezTo>
                  <a:pt x="3960" y="45925"/>
                  <a:pt x="70650" y="9980"/>
                  <a:pt x="143164" y="0"/>
                </a:cubicBezTo>
                <a:close/>
              </a:path>
              <a:path w="8290796" h="858972" stroke="0" extrusionOk="0">
                <a:moveTo>
                  <a:pt x="143164" y="0"/>
                </a:moveTo>
                <a:cubicBezTo>
                  <a:pt x="365130" y="2951"/>
                  <a:pt x="611302" y="-46835"/>
                  <a:pt x="740657" y="0"/>
                </a:cubicBezTo>
                <a:cubicBezTo>
                  <a:pt x="872387" y="17807"/>
                  <a:pt x="1260280" y="17173"/>
                  <a:pt x="1501103" y="0"/>
                </a:cubicBezTo>
                <a:cubicBezTo>
                  <a:pt x="1746961" y="-24132"/>
                  <a:pt x="1898811" y="10111"/>
                  <a:pt x="2180072" y="0"/>
                </a:cubicBezTo>
                <a:cubicBezTo>
                  <a:pt x="2446172" y="-47245"/>
                  <a:pt x="2792644" y="14784"/>
                  <a:pt x="2940518" y="0"/>
                </a:cubicBezTo>
                <a:cubicBezTo>
                  <a:pt x="3154731" y="62066"/>
                  <a:pt x="3440034" y="52828"/>
                  <a:pt x="3782440" y="0"/>
                </a:cubicBezTo>
                <a:cubicBezTo>
                  <a:pt x="4111523" y="6944"/>
                  <a:pt x="4080266" y="3030"/>
                  <a:pt x="4298456" y="0"/>
                </a:cubicBezTo>
                <a:cubicBezTo>
                  <a:pt x="4510368" y="-8791"/>
                  <a:pt x="4723368" y="-24608"/>
                  <a:pt x="4895949" y="0"/>
                </a:cubicBezTo>
                <a:cubicBezTo>
                  <a:pt x="5099574" y="9489"/>
                  <a:pt x="5543274" y="40532"/>
                  <a:pt x="5737871" y="0"/>
                </a:cubicBezTo>
                <a:cubicBezTo>
                  <a:pt x="5922989" y="18263"/>
                  <a:pt x="6203013" y="-34889"/>
                  <a:pt x="6579793" y="0"/>
                </a:cubicBezTo>
                <a:cubicBezTo>
                  <a:pt x="6977486" y="22938"/>
                  <a:pt x="7038388" y="1709"/>
                  <a:pt x="7340239" y="0"/>
                </a:cubicBezTo>
                <a:cubicBezTo>
                  <a:pt x="7656791" y="7437"/>
                  <a:pt x="8025409" y="19685"/>
                  <a:pt x="8290796" y="0"/>
                </a:cubicBezTo>
                <a:lnTo>
                  <a:pt x="8290796" y="0"/>
                </a:lnTo>
                <a:cubicBezTo>
                  <a:pt x="8302585" y="59804"/>
                  <a:pt x="8313424" y="233599"/>
                  <a:pt x="8290796" y="350745"/>
                </a:cubicBezTo>
                <a:cubicBezTo>
                  <a:pt x="8294455" y="450102"/>
                  <a:pt x="8272237" y="573272"/>
                  <a:pt x="8290796" y="715807"/>
                </a:cubicBezTo>
                <a:cubicBezTo>
                  <a:pt x="8283157" y="783488"/>
                  <a:pt x="8223176" y="872985"/>
                  <a:pt x="8147631" y="858972"/>
                </a:cubicBezTo>
                <a:cubicBezTo>
                  <a:pt x="7929024" y="902491"/>
                  <a:pt x="7767429" y="863009"/>
                  <a:pt x="7468661" y="858972"/>
                </a:cubicBezTo>
                <a:cubicBezTo>
                  <a:pt x="7158186" y="856537"/>
                  <a:pt x="7014666" y="889364"/>
                  <a:pt x="6871168" y="858972"/>
                </a:cubicBezTo>
                <a:cubicBezTo>
                  <a:pt x="6722860" y="797839"/>
                  <a:pt x="6515148" y="846149"/>
                  <a:pt x="6273675" y="858972"/>
                </a:cubicBezTo>
                <a:cubicBezTo>
                  <a:pt x="6060076" y="850235"/>
                  <a:pt x="5843116" y="851898"/>
                  <a:pt x="5757659" y="858972"/>
                </a:cubicBezTo>
                <a:cubicBezTo>
                  <a:pt x="5630572" y="899556"/>
                  <a:pt x="5459133" y="848350"/>
                  <a:pt x="5323119" y="858972"/>
                </a:cubicBezTo>
                <a:cubicBezTo>
                  <a:pt x="5157737" y="885649"/>
                  <a:pt x="4688009" y="800025"/>
                  <a:pt x="4481196" y="858972"/>
                </a:cubicBezTo>
                <a:cubicBezTo>
                  <a:pt x="4269060" y="901430"/>
                  <a:pt x="4163363" y="845818"/>
                  <a:pt x="4046657" y="858972"/>
                </a:cubicBezTo>
                <a:cubicBezTo>
                  <a:pt x="3916247" y="893722"/>
                  <a:pt x="3438463" y="835439"/>
                  <a:pt x="3204734" y="858972"/>
                </a:cubicBezTo>
                <a:cubicBezTo>
                  <a:pt x="2954231" y="886705"/>
                  <a:pt x="2833274" y="840369"/>
                  <a:pt x="2525765" y="858972"/>
                </a:cubicBezTo>
                <a:cubicBezTo>
                  <a:pt x="2243293" y="836389"/>
                  <a:pt x="2054657" y="883441"/>
                  <a:pt x="1765320" y="858972"/>
                </a:cubicBezTo>
                <a:cubicBezTo>
                  <a:pt x="1459573" y="870622"/>
                  <a:pt x="1269763" y="864810"/>
                  <a:pt x="1167827" y="858972"/>
                </a:cubicBezTo>
                <a:cubicBezTo>
                  <a:pt x="1042179" y="839314"/>
                  <a:pt x="842193" y="869743"/>
                  <a:pt x="733286" y="858972"/>
                </a:cubicBezTo>
                <a:cubicBezTo>
                  <a:pt x="570467" y="839102"/>
                  <a:pt x="362917" y="837815"/>
                  <a:pt x="0" y="858972"/>
                </a:cubicBezTo>
                <a:lnTo>
                  <a:pt x="0" y="858972"/>
                </a:lnTo>
                <a:cubicBezTo>
                  <a:pt x="8933" y="777664"/>
                  <a:pt x="11972" y="628985"/>
                  <a:pt x="0" y="493910"/>
                </a:cubicBezTo>
                <a:cubicBezTo>
                  <a:pt x="-4056" y="372897"/>
                  <a:pt x="1187" y="307021"/>
                  <a:pt x="0" y="143165"/>
                </a:cubicBezTo>
                <a:cubicBezTo>
                  <a:pt x="16975" y="71598"/>
                  <a:pt x="69876" y="-1754"/>
                  <a:pt x="143164" y="0"/>
                </a:cubicBezTo>
                <a:close/>
              </a:path>
              <a:path w="8290796" h="858972" fill="none" stroke="0" extrusionOk="0">
                <a:moveTo>
                  <a:pt x="143164" y="0"/>
                </a:moveTo>
                <a:cubicBezTo>
                  <a:pt x="321397" y="3962"/>
                  <a:pt x="693556" y="-8901"/>
                  <a:pt x="985086" y="0"/>
                </a:cubicBezTo>
                <a:cubicBezTo>
                  <a:pt x="1266869" y="-12516"/>
                  <a:pt x="1453493" y="-14419"/>
                  <a:pt x="1582580" y="0"/>
                </a:cubicBezTo>
                <a:cubicBezTo>
                  <a:pt x="1721732" y="-12051"/>
                  <a:pt x="1966147" y="-9861"/>
                  <a:pt x="2098595" y="0"/>
                </a:cubicBezTo>
                <a:cubicBezTo>
                  <a:pt x="2262447" y="79905"/>
                  <a:pt x="2496747" y="27111"/>
                  <a:pt x="2940518" y="0"/>
                </a:cubicBezTo>
                <a:cubicBezTo>
                  <a:pt x="3340054" y="22182"/>
                  <a:pt x="3451411" y="1543"/>
                  <a:pt x="3619487" y="0"/>
                </a:cubicBezTo>
                <a:cubicBezTo>
                  <a:pt x="3817709" y="2560"/>
                  <a:pt x="4093826" y="-13262"/>
                  <a:pt x="4298456" y="0"/>
                </a:cubicBezTo>
                <a:cubicBezTo>
                  <a:pt x="4547686" y="-2009"/>
                  <a:pt x="4762299" y="23831"/>
                  <a:pt x="5058902" y="0"/>
                </a:cubicBezTo>
                <a:cubicBezTo>
                  <a:pt x="5371991" y="-12680"/>
                  <a:pt x="5546653" y="-23426"/>
                  <a:pt x="5819348" y="0"/>
                </a:cubicBezTo>
                <a:cubicBezTo>
                  <a:pt x="6119139" y="37231"/>
                  <a:pt x="6259910" y="21248"/>
                  <a:pt x="6498316" y="0"/>
                </a:cubicBezTo>
                <a:cubicBezTo>
                  <a:pt x="6721324" y="-46756"/>
                  <a:pt x="7100132" y="-42347"/>
                  <a:pt x="7340239" y="0"/>
                </a:cubicBezTo>
                <a:cubicBezTo>
                  <a:pt x="7555325" y="38234"/>
                  <a:pt x="8112684" y="-30392"/>
                  <a:pt x="8290796" y="0"/>
                </a:cubicBezTo>
                <a:lnTo>
                  <a:pt x="8290796" y="0"/>
                </a:lnTo>
                <a:cubicBezTo>
                  <a:pt x="8272004" y="79583"/>
                  <a:pt x="8289753" y="290076"/>
                  <a:pt x="8290796" y="372220"/>
                </a:cubicBezTo>
                <a:cubicBezTo>
                  <a:pt x="8285875" y="470183"/>
                  <a:pt x="8307250" y="612615"/>
                  <a:pt x="8290796" y="715807"/>
                </a:cubicBezTo>
                <a:cubicBezTo>
                  <a:pt x="8282711" y="809113"/>
                  <a:pt x="8248072" y="867988"/>
                  <a:pt x="8147631" y="858972"/>
                </a:cubicBezTo>
                <a:cubicBezTo>
                  <a:pt x="7962841" y="881841"/>
                  <a:pt x="7832945" y="847999"/>
                  <a:pt x="7713090" y="858972"/>
                </a:cubicBezTo>
                <a:cubicBezTo>
                  <a:pt x="7660695" y="880181"/>
                  <a:pt x="7177130" y="921468"/>
                  <a:pt x="6952645" y="858972"/>
                </a:cubicBezTo>
                <a:cubicBezTo>
                  <a:pt x="6695121" y="838908"/>
                  <a:pt x="6602399" y="843870"/>
                  <a:pt x="6518104" y="858972"/>
                </a:cubicBezTo>
                <a:cubicBezTo>
                  <a:pt x="6470248" y="846330"/>
                  <a:pt x="5902240" y="837543"/>
                  <a:pt x="5676183" y="858972"/>
                </a:cubicBezTo>
                <a:cubicBezTo>
                  <a:pt x="5439284" y="860343"/>
                  <a:pt x="5342704" y="861706"/>
                  <a:pt x="5160166" y="858972"/>
                </a:cubicBezTo>
                <a:cubicBezTo>
                  <a:pt x="5015777" y="825580"/>
                  <a:pt x="4731124" y="864134"/>
                  <a:pt x="4318244" y="858972"/>
                </a:cubicBezTo>
                <a:cubicBezTo>
                  <a:pt x="3962009" y="888349"/>
                  <a:pt x="3880251" y="893643"/>
                  <a:pt x="3476322" y="858972"/>
                </a:cubicBezTo>
                <a:cubicBezTo>
                  <a:pt x="3094608" y="805834"/>
                  <a:pt x="2961943" y="875675"/>
                  <a:pt x="2715876" y="858972"/>
                </a:cubicBezTo>
                <a:cubicBezTo>
                  <a:pt x="2484968" y="870824"/>
                  <a:pt x="2457185" y="851466"/>
                  <a:pt x="2281336" y="858972"/>
                </a:cubicBezTo>
                <a:cubicBezTo>
                  <a:pt x="2096859" y="858956"/>
                  <a:pt x="2046443" y="840144"/>
                  <a:pt x="1846796" y="858972"/>
                </a:cubicBezTo>
                <a:cubicBezTo>
                  <a:pt x="1658918" y="880668"/>
                  <a:pt x="1382611" y="840319"/>
                  <a:pt x="1004874" y="858972"/>
                </a:cubicBezTo>
                <a:cubicBezTo>
                  <a:pt x="698650" y="857499"/>
                  <a:pt x="420915" y="846591"/>
                  <a:pt x="0" y="858972"/>
                </a:cubicBezTo>
                <a:lnTo>
                  <a:pt x="0" y="858972"/>
                </a:lnTo>
                <a:cubicBezTo>
                  <a:pt x="1870" y="780195"/>
                  <a:pt x="30731" y="551795"/>
                  <a:pt x="0" y="486752"/>
                </a:cubicBezTo>
                <a:cubicBezTo>
                  <a:pt x="-25248" y="411908"/>
                  <a:pt x="-8452" y="268997"/>
                  <a:pt x="0" y="143165"/>
                </a:cubicBezTo>
                <a:cubicBezTo>
                  <a:pt x="-4743" y="47641"/>
                  <a:pt x="73625" y="9284"/>
                  <a:pt x="143164" y="0"/>
                </a:cubicBezTo>
                <a:close/>
              </a:path>
            </a:pathLst>
          </a:custGeom>
          <a:ln>
            <a:prstDash val="dash"/>
            <a:extLst>
              <a:ext uri="{C807C97D-BFC1-408E-A445-0C87EB9F89A2}">
                <ask:lineSketchStyleProps xmlns:ask="http://schemas.microsoft.com/office/drawing/2018/sketchyshapes" sd="1826129055">
                  <a:custGeom>
                    <a:avLst/>
                    <a:gdLst>
                      <a:gd name="connsiteX0" fmla="*/ 143165 w 8290800"/>
                      <a:gd name="connsiteY0" fmla="*/ 0 h 858972"/>
                      <a:gd name="connsiteX1" fmla="*/ 985087 w 8290800"/>
                      <a:gd name="connsiteY1" fmla="*/ 0 h 858972"/>
                      <a:gd name="connsiteX2" fmla="*/ 1582581 w 8290800"/>
                      <a:gd name="connsiteY2" fmla="*/ 0 h 858972"/>
                      <a:gd name="connsiteX3" fmla="*/ 2098597 w 8290800"/>
                      <a:gd name="connsiteY3" fmla="*/ 0 h 858972"/>
                      <a:gd name="connsiteX4" fmla="*/ 2940520 w 8290800"/>
                      <a:gd name="connsiteY4" fmla="*/ 0 h 858972"/>
                      <a:gd name="connsiteX5" fmla="*/ 3619489 w 8290800"/>
                      <a:gd name="connsiteY5" fmla="*/ 0 h 858972"/>
                      <a:gd name="connsiteX6" fmla="*/ 4298459 w 8290800"/>
                      <a:gd name="connsiteY6" fmla="*/ 0 h 858972"/>
                      <a:gd name="connsiteX7" fmla="*/ 5058905 w 8290800"/>
                      <a:gd name="connsiteY7" fmla="*/ 0 h 858972"/>
                      <a:gd name="connsiteX8" fmla="*/ 5819351 w 8290800"/>
                      <a:gd name="connsiteY8" fmla="*/ 0 h 858972"/>
                      <a:gd name="connsiteX9" fmla="*/ 6498320 w 8290800"/>
                      <a:gd name="connsiteY9" fmla="*/ 0 h 858972"/>
                      <a:gd name="connsiteX10" fmla="*/ 7340243 w 8290800"/>
                      <a:gd name="connsiteY10" fmla="*/ 0 h 858972"/>
                      <a:gd name="connsiteX11" fmla="*/ 8290800 w 8290800"/>
                      <a:gd name="connsiteY11" fmla="*/ 0 h 858972"/>
                      <a:gd name="connsiteX12" fmla="*/ 8290800 w 8290800"/>
                      <a:gd name="connsiteY12" fmla="*/ 0 h 858972"/>
                      <a:gd name="connsiteX13" fmla="*/ 8290800 w 8290800"/>
                      <a:gd name="connsiteY13" fmla="*/ 372220 h 858972"/>
                      <a:gd name="connsiteX14" fmla="*/ 8290800 w 8290800"/>
                      <a:gd name="connsiteY14" fmla="*/ 715807 h 858972"/>
                      <a:gd name="connsiteX15" fmla="*/ 8147635 w 8290800"/>
                      <a:gd name="connsiteY15" fmla="*/ 858972 h 858972"/>
                      <a:gd name="connsiteX16" fmla="*/ 7713094 w 8290800"/>
                      <a:gd name="connsiteY16" fmla="*/ 858972 h 858972"/>
                      <a:gd name="connsiteX17" fmla="*/ 6952649 w 8290800"/>
                      <a:gd name="connsiteY17" fmla="*/ 858972 h 858972"/>
                      <a:gd name="connsiteX18" fmla="*/ 6518108 w 8290800"/>
                      <a:gd name="connsiteY18" fmla="*/ 858972 h 858972"/>
                      <a:gd name="connsiteX19" fmla="*/ 5676186 w 8290800"/>
                      <a:gd name="connsiteY19" fmla="*/ 858972 h 858972"/>
                      <a:gd name="connsiteX20" fmla="*/ 5160169 w 8290800"/>
                      <a:gd name="connsiteY20" fmla="*/ 858972 h 858972"/>
                      <a:gd name="connsiteX21" fmla="*/ 4318247 w 8290800"/>
                      <a:gd name="connsiteY21" fmla="*/ 858972 h 858972"/>
                      <a:gd name="connsiteX22" fmla="*/ 3476324 w 8290800"/>
                      <a:gd name="connsiteY22" fmla="*/ 858972 h 858972"/>
                      <a:gd name="connsiteX23" fmla="*/ 2715878 w 8290800"/>
                      <a:gd name="connsiteY23" fmla="*/ 858972 h 858972"/>
                      <a:gd name="connsiteX24" fmla="*/ 2281338 w 8290800"/>
                      <a:gd name="connsiteY24" fmla="*/ 858972 h 858972"/>
                      <a:gd name="connsiteX25" fmla="*/ 1846797 w 8290800"/>
                      <a:gd name="connsiteY25" fmla="*/ 858972 h 858972"/>
                      <a:gd name="connsiteX26" fmla="*/ 1004875 w 8290800"/>
                      <a:gd name="connsiteY26" fmla="*/ 858972 h 858972"/>
                      <a:gd name="connsiteX27" fmla="*/ 0 w 8290800"/>
                      <a:gd name="connsiteY27" fmla="*/ 858972 h 858972"/>
                      <a:gd name="connsiteX28" fmla="*/ 0 w 8290800"/>
                      <a:gd name="connsiteY28" fmla="*/ 858972 h 858972"/>
                      <a:gd name="connsiteX29" fmla="*/ 0 w 8290800"/>
                      <a:gd name="connsiteY29" fmla="*/ 486752 h 858972"/>
                      <a:gd name="connsiteX30" fmla="*/ 0 w 8290800"/>
                      <a:gd name="connsiteY30" fmla="*/ 143165 h 858972"/>
                      <a:gd name="connsiteX31" fmla="*/ 143165 w 8290800"/>
                      <a:gd name="connsiteY31" fmla="*/ 0 h 8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90800" h="858972" fill="none" extrusionOk="0">
                        <a:moveTo>
                          <a:pt x="143165" y="0"/>
                        </a:moveTo>
                        <a:cubicBezTo>
                          <a:pt x="377832" y="-5036"/>
                          <a:pt x="709853" y="6220"/>
                          <a:pt x="985087" y="0"/>
                        </a:cubicBezTo>
                        <a:cubicBezTo>
                          <a:pt x="1260321" y="-6220"/>
                          <a:pt x="1454735" y="6712"/>
                          <a:pt x="1582581" y="0"/>
                        </a:cubicBezTo>
                        <a:cubicBezTo>
                          <a:pt x="1710427" y="-6712"/>
                          <a:pt x="1986665" y="-22764"/>
                          <a:pt x="2098597" y="0"/>
                        </a:cubicBezTo>
                        <a:cubicBezTo>
                          <a:pt x="2210529" y="22764"/>
                          <a:pt x="2535436" y="-21075"/>
                          <a:pt x="2940520" y="0"/>
                        </a:cubicBezTo>
                        <a:cubicBezTo>
                          <a:pt x="3345604" y="21075"/>
                          <a:pt x="3444710" y="1123"/>
                          <a:pt x="3619489" y="0"/>
                        </a:cubicBezTo>
                        <a:cubicBezTo>
                          <a:pt x="3794268" y="-1123"/>
                          <a:pt x="4059477" y="-8069"/>
                          <a:pt x="4298459" y="0"/>
                        </a:cubicBezTo>
                        <a:cubicBezTo>
                          <a:pt x="4537441" y="8069"/>
                          <a:pt x="4721856" y="35027"/>
                          <a:pt x="5058905" y="0"/>
                        </a:cubicBezTo>
                        <a:cubicBezTo>
                          <a:pt x="5395954" y="-35027"/>
                          <a:pt x="5525016" y="-6489"/>
                          <a:pt x="5819351" y="0"/>
                        </a:cubicBezTo>
                        <a:cubicBezTo>
                          <a:pt x="6113686" y="6489"/>
                          <a:pt x="6268437" y="20508"/>
                          <a:pt x="6498320" y="0"/>
                        </a:cubicBezTo>
                        <a:cubicBezTo>
                          <a:pt x="6728203" y="-20508"/>
                          <a:pt x="7137241" y="-34214"/>
                          <a:pt x="7340243" y="0"/>
                        </a:cubicBezTo>
                        <a:cubicBezTo>
                          <a:pt x="7543245" y="34214"/>
                          <a:pt x="8090946" y="-988"/>
                          <a:pt x="8290800" y="0"/>
                        </a:cubicBezTo>
                        <a:lnTo>
                          <a:pt x="8290800" y="0"/>
                        </a:lnTo>
                        <a:cubicBezTo>
                          <a:pt x="8283990" y="85976"/>
                          <a:pt x="8286868" y="283041"/>
                          <a:pt x="8290800" y="372220"/>
                        </a:cubicBezTo>
                        <a:cubicBezTo>
                          <a:pt x="8294732" y="461399"/>
                          <a:pt x="8301547" y="608921"/>
                          <a:pt x="8290800" y="715807"/>
                        </a:cubicBezTo>
                        <a:cubicBezTo>
                          <a:pt x="8290993" y="796865"/>
                          <a:pt x="8238168" y="868113"/>
                          <a:pt x="8147635" y="858972"/>
                        </a:cubicBezTo>
                        <a:cubicBezTo>
                          <a:pt x="7954020" y="876720"/>
                          <a:pt x="7812478" y="858482"/>
                          <a:pt x="7713094" y="858972"/>
                        </a:cubicBezTo>
                        <a:cubicBezTo>
                          <a:pt x="7613710" y="859462"/>
                          <a:pt x="7192220" y="866506"/>
                          <a:pt x="6952649" y="858972"/>
                        </a:cubicBezTo>
                        <a:cubicBezTo>
                          <a:pt x="6713079" y="851438"/>
                          <a:pt x="6610040" y="848178"/>
                          <a:pt x="6518108" y="858972"/>
                        </a:cubicBezTo>
                        <a:cubicBezTo>
                          <a:pt x="6426176" y="869766"/>
                          <a:pt x="5923190" y="867935"/>
                          <a:pt x="5676186" y="858972"/>
                        </a:cubicBezTo>
                        <a:cubicBezTo>
                          <a:pt x="5429182" y="850009"/>
                          <a:pt x="5338994" y="842036"/>
                          <a:pt x="5160169" y="858972"/>
                        </a:cubicBezTo>
                        <a:cubicBezTo>
                          <a:pt x="4981344" y="875908"/>
                          <a:pt x="4687865" y="830808"/>
                          <a:pt x="4318247" y="858972"/>
                        </a:cubicBezTo>
                        <a:cubicBezTo>
                          <a:pt x="3948629" y="887136"/>
                          <a:pt x="3872965" y="898316"/>
                          <a:pt x="3476324" y="858972"/>
                        </a:cubicBezTo>
                        <a:cubicBezTo>
                          <a:pt x="3079683" y="819628"/>
                          <a:pt x="2946150" y="847106"/>
                          <a:pt x="2715878" y="858972"/>
                        </a:cubicBezTo>
                        <a:cubicBezTo>
                          <a:pt x="2485606" y="870838"/>
                          <a:pt x="2462190" y="855319"/>
                          <a:pt x="2281338" y="858972"/>
                        </a:cubicBezTo>
                        <a:cubicBezTo>
                          <a:pt x="2100486" y="862625"/>
                          <a:pt x="2048268" y="847032"/>
                          <a:pt x="1846797" y="858972"/>
                        </a:cubicBezTo>
                        <a:cubicBezTo>
                          <a:pt x="1645326" y="870912"/>
                          <a:pt x="1324603" y="817345"/>
                          <a:pt x="1004875" y="858972"/>
                        </a:cubicBezTo>
                        <a:cubicBezTo>
                          <a:pt x="685147" y="900599"/>
                          <a:pt x="391227" y="864305"/>
                          <a:pt x="0" y="858972"/>
                        </a:cubicBezTo>
                        <a:lnTo>
                          <a:pt x="0" y="858972"/>
                        </a:lnTo>
                        <a:cubicBezTo>
                          <a:pt x="-63" y="774760"/>
                          <a:pt x="16941" y="565035"/>
                          <a:pt x="0" y="486752"/>
                        </a:cubicBezTo>
                        <a:cubicBezTo>
                          <a:pt x="-16941" y="408469"/>
                          <a:pt x="416" y="284841"/>
                          <a:pt x="0" y="143165"/>
                        </a:cubicBezTo>
                        <a:cubicBezTo>
                          <a:pt x="-5363" y="49789"/>
                          <a:pt x="66184" y="893"/>
                          <a:pt x="143165" y="0"/>
                        </a:cubicBezTo>
                        <a:close/>
                      </a:path>
                      <a:path w="8290800" h="858972" stroke="0" extrusionOk="0">
                        <a:moveTo>
                          <a:pt x="143165" y="0"/>
                        </a:moveTo>
                        <a:cubicBezTo>
                          <a:pt x="359130" y="24670"/>
                          <a:pt x="580994" y="-24052"/>
                          <a:pt x="740658" y="0"/>
                        </a:cubicBezTo>
                        <a:cubicBezTo>
                          <a:pt x="900322" y="24052"/>
                          <a:pt x="1253337" y="26878"/>
                          <a:pt x="1501104" y="0"/>
                        </a:cubicBezTo>
                        <a:cubicBezTo>
                          <a:pt x="1748871" y="-26878"/>
                          <a:pt x="1879664" y="27628"/>
                          <a:pt x="2180074" y="0"/>
                        </a:cubicBezTo>
                        <a:cubicBezTo>
                          <a:pt x="2480484" y="-27628"/>
                          <a:pt x="2778247" y="-13569"/>
                          <a:pt x="2940520" y="0"/>
                        </a:cubicBezTo>
                        <a:cubicBezTo>
                          <a:pt x="3102793" y="13569"/>
                          <a:pt x="3456411" y="-6992"/>
                          <a:pt x="3782442" y="0"/>
                        </a:cubicBezTo>
                        <a:cubicBezTo>
                          <a:pt x="4108473" y="6992"/>
                          <a:pt x="4079841" y="7247"/>
                          <a:pt x="4298459" y="0"/>
                        </a:cubicBezTo>
                        <a:cubicBezTo>
                          <a:pt x="4517077" y="-7247"/>
                          <a:pt x="4709351" y="556"/>
                          <a:pt x="4895952" y="0"/>
                        </a:cubicBezTo>
                        <a:cubicBezTo>
                          <a:pt x="5082553" y="-556"/>
                          <a:pt x="5539732" y="26640"/>
                          <a:pt x="5737874" y="0"/>
                        </a:cubicBezTo>
                        <a:cubicBezTo>
                          <a:pt x="5936016" y="-26640"/>
                          <a:pt x="6193337" y="-25455"/>
                          <a:pt x="6579797" y="0"/>
                        </a:cubicBezTo>
                        <a:cubicBezTo>
                          <a:pt x="6966257" y="25455"/>
                          <a:pt x="7041742" y="1556"/>
                          <a:pt x="7340243" y="0"/>
                        </a:cubicBezTo>
                        <a:cubicBezTo>
                          <a:pt x="7638744" y="-1556"/>
                          <a:pt x="8027406" y="11683"/>
                          <a:pt x="8290800" y="0"/>
                        </a:cubicBezTo>
                        <a:lnTo>
                          <a:pt x="8290800" y="0"/>
                        </a:lnTo>
                        <a:cubicBezTo>
                          <a:pt x="8305055" y="78042"/>
                          <a:pt x="8301246" y="244267"/>
                          <a:pt x="8290800" y="350745"/>
                        </a:cubicBezTo>
                        <a:cubicBezTo>
                          <a:pt x="8280354" y="457223"/>
                          <a:pt x="8287750" y="594728"/>
                          <a:pt x="8290800" y="715807"/>
                        </a:cubicBezTo>
                        <a:cubicBezTo>
                          <a:pt x="8285810" y="784265"/>
                          <a:pt x="8224715" y="859402"/>
                          <a:pt x="8147635" y="858972"/>
                        </a:cubicBezTo>
                        <a:cubicBezTo>
                          <a:pt x="7939798" y="873048"/>
                          <a:pt x="7749958" y="865102"/>
                          <a:pt x="7468665" y="858972"/>
                        </a:cubicBezTo>
                        <a:cubicBezTo>
                          <a:pt x="7187372" y="852843"/>
                          <a:pt x="7018933" y="876007"/>
                          <a:pt x="6871172" y="858972"/>
                        </a:cubicBezTo>
                        <a:cubicBezTo>
                          <a:pt x="6723411" y="841937"/>
                          <a:pt x="6512686" y="858793"/>
                          <a:pt x="6273679" y="858972"/>
                        </a:cubicBezTo>
                        <a:cubicBezTo>
                          <a:pt x="6034672" y="859151"/>
                          <a:pt x="5870386" y="850001"/>
                          <a:pt x="5757662" y="858972"/>
                        </a:cubicBezTo>
                        <a:cubicBezTo>
                          <a:pt x="5644938" y="867943"/>
                          <a:pt x="5464879" y="845453"/>
                          <a:pt x="5323122" y="858972"/>
                        </a:cubicBezTo>
                        <a:cubicBezTo>
                          <a:pt x="5181365" y="872491"/>
                          <a:pt x="4699799" y="830701"/>
                          <a:pt x="4481199" y="858972"/>
                        </a:cubicBezTo>
                        <a:cubicBezTo>
                          <a:pt x="4262599" y="887243"/>
                          <a:pt x="4159985" y="846050"/>
                          <a:pt x="4046659" y="858972"/>
                        </a:cubicBezTo>
                        <a:cubicBezTo>
                          <a:pt x="3933333" y="871894"/>
                          <a:pt x="3457211" y="822603"/>
                          <a:pt x="3204736" y="858972"/>
                        </a:cubicBezTo>
                        <a:cubicBezTo>
                          <a:pt x="2952261" y="895341"/>
                          <a:pt x="2819235" y="866290"/>
                          <a:pt x="2525767" y="858972"/>
                        </a:cubicBezTo>
                        <a:cubicBezTo>
                          <a:pt x="2232299" y="851654"/>
                          <a:pt x="2048279" y="858129"/>
                          <a:pt x="1765321" y="858972"/>
                        </a:cubicBezTo>
                        <a:cubicBezTo>
                          <a:pt x="1482363" y="859815"/>
                          <a:pt x="1294953" y="884455"/>
                          <a:pt x="1167828" y="858972"/>
                        </a:cubicBezTo>
                        <a:cubicBezTo>
                          <a:pt x="1040703" y="833489"/>
                          <a:pt x="845742" y="867066"/>
                          <a:pt x="733287" y="858972"/>
                        </a:cubicBezTo>
                        <a:cubicBezTo>
                          <a:pt x="620832" y="850878"/>
                          <a:pt x="317123" y="878427"/>
                          <a:pt x="0" y="858972"/>
                        </a:cubicBezTo>
                        <a:lnTo>
                          <a:pt x="0" y="858972"/>
                        </a:lnTo>
                        <a:cubicBezTo>
                          <a:pt x="144" y="784570"/>
                          <a:pt x="3726" y="609198"/>
                          <a:pt x="0" y="493910"/>
                        </a:cubicBezTo>
                        <a:cubicBezTo>
                          <a:pt x="-3726" y="378622"/>
                          <a:pt x="11114" y="315253"/>
                          <a:pt x="0" y="143165"/>
                        </a:cubicBezTo>
                        <a:cubicBezTo>
                          <a:pt x="11414" y="72289"/>
                          <a:pt x="79293" y="6018"/>
                          <a:pt x="143165"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r>
              <a:rPr lang="en-US" sz="2400" dirty="0" err="1">
                <a:ea typeface="Calibri" panose="020F0502020204030204" pitchFamily="34" charset="0"/>
                <a:cs typeface="Times New Roman" panose="02020603050405020304" pitchFamily="18" charset="0"/>
              </a:rPr>
              <a:t>Thực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hiện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các</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hoạt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động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để</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phòng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chống</a:t>
            </a:r>
            <a:r>
              <a:rPr lang="en-US" sz="2400" dirty="0">
                <a:ea typeface="Calibri" panose="020F0502020204030204" pitchFamily="34" charset="0"/>
                <a:cs typeface="Times New Roman" panose="02020603050405020304" pitchFamily="18" charset="0"/>
              </a:rPr>
              <a:t> ô </a:t>
            </a:r>
            <a:r>
              <a:rPr lang="en-US" sz="2400" dirty="0" err="1">
                <a:ea typeface="Calibri" panose="020F0502020204030204" pitchFamily="34" charset="0"/>
                <a:cs typeface="Times New Roman" panose="02020603050405020304" pitchFamily="18" charset="0"/>
              </a:rPr>
              <a:t>nhiễm</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môi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trường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phù</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hợp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với</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lứa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tuổi</a:t>
            </a:r>
            <a:r>
              <a:rPr lang="en-US" sz="2400" dirty="0">
                <a:ea typeface="Calibri" panose="020F0502020204030204" pitchFamily="34" charset="0"/>
                <a:cs typeface="Times New Roman" panose="02020603050405020304" pitchFamily="18" charset="0"/>
              </a:rPr>
              <a:t>.</a:t>
            </a:r>
            <a:endParaRPr lang="en-US" sz="2400" dirty="0">
              <a:cs typeface="Times New Roman" panose="02020603050405020304" pitchFamily="18" charset="0"/>
            </a:endParaRPr>
          </a:p>
        </p:txBody>
      </p:sp>
    </p:spTree>
    <p:extLst>
      <p:ext uri="{BB962C8B-B14F-4D97-AF65-F5344CB8AC3E}">
        <p14:creationId xmlns:p14="http://schemas.microsoft.com/office/powerpoint/2010/main" val="3425426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1000"/>
                                        <p:tgtEl>
                                          <p:spTgt spid="16"/>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1000"/>
                                        <p:tgtEl>
                                          <p:spTgt spid="20"/>
                                        </p:tgtEl>
                                      </p:cBhvr>
                                    </p:animEffect>
                                  </p:childTnLst>
                                </p:cTn>
                              </p:par>
                            </p:childTnLst>
                          </p:cTn>
                        </p:par>
                        <p:par>
                          <p:cTn id="24" fill="hold">
                            <p:stCondLst>
                              <p:cond delay="4500"/>
                            </p:stCondLst>
                            <p:childTnLst>
                              <p:par>
                                <p:cTn id="25" presetID="21"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2" grpId="0" animBg="1"/>
      <p:bldP spid="16" grpId="0" animBg="1"/>
      <p:bldP spid="20"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AEA5298-D63B-08DB-97AD-A7D6217B6B99}"/>
              </a:ext>
            </a:extLst>
          </p:cNvPr>
          <p:cNvSpPr txBox="1"/>
          <p:nvPr/>
        </p:nvSpPr>
        <p:spPr>
          <a:xfrm>
            <a:off x="1805520" y="1315685"/>
            <a:ext cx="5532959" cy="1938992"/>
          </a:xfrm>
          <a:prstGeom prst="rect">
            <a:avLst/>
          </a:prstGeom>
          <a:noFill/>
        </p:spPr>
        <p:txBody>
          <a:bodyPr wrap="square" rtlCol="0">
            <a:spAutoFit/>
          </a:bodyPr>
          <a:lstStyle/>
          <a:p>
            <a:pPr algn="ct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Tìm</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hiểu</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nguyên</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nhân</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gây</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ô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nhiễm</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p>
          <a:p>
            <a:pPr algn="ct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môi</a:t>
            </a:r>
            <a:r>
              <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40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trường</a:t>
            </a:r>
            <a:endPar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
        <p:nvSpPr>
          <p:cNvPr id="3" name="TextBox 15">
            <a:extLst>
              <a:ext uri="{FF2B5EF4-FFF2-40B4-BE49-F238E27FC236}">
                <a16:creationId xmlns:a16="http://schemas.microsoft.com/office/drawing/2014/main" id="{AAB6CC0D-6043-A879-9422-D44DF0701964}"/>
              </a:ext>
            </a:extLst>
          </p:cNvPr>
          <p:cNvSpPr txBox="1"/>
          <p:nvPr/>
        </p:nvSpPr>
        <p:spPr>
          <a:xfrm>
            <a:off x="3123057" y="628630"/>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3</a:t>
            </a:r>
          </a:p>
        </p:txBody>
      </p:sp>
    </p:spTree>
    <p:extLst>
      <p:ext uri="{BB962C8B-B14F-4D97-AF65-F5344CB8AC3E}">
        <p14:creationId xmlns:p14="http://schemas.microsoft.com/office/powerpoint/2010/main" val="348587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412559" y="339505"/>
            <a:ext cx="8542253" cy="4730206"/>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3F1A008F-4913-7FEF-0C80-908359BD1C76}"/>
              </a:ext>
            </a:extLst>
          </p:cNvPr>
          <p:cNvGrpSpPr/>
          <p:nvPr/>
        </p:nvGrpSpPr>
        <p:grpSpPr>
          <a:xfrm>
            <a:off x="555148" y="552139"/>
            <a:ext cx="8304629" cy="1428538"/>
            <a:chOff x="272880" y="1000017"/>
            <a:chExt cx="8304629" cy="1428538"/>
          </a:xfrm>
        </p:grpSpPr>
        <p:pic>
          <p:nvPicPr>
            <p:cNvPr id="11" name="Hình ảnh 10" descr="Ảnh có chứa văn bản&#10;&#10;Mô tả được tạo tự động">
              <a:extLst>
                <a:ext uri="{FF2B5EF4-FFF2-40B4-BE49-F238E27FC236}">
                  <a16:creationId xmlns:a16="http://schemas.microsoft.com/office/drawing/2014/main" id="{1AF4AA94-E349-9BC7-0E76-ED45A83F29A3}"/>
                </a:ext>
              </a:extLst>
            </p:cNvPr>
            <p:cNvPicPr>
              <a:picLocks noChangeAspect="1"/>
            </p:cNvPicPr>
            <p:nvPr/>
          </p:nvPicPr>
          <p:blipFill rotWithShape="1">
            <a:blip r:embed="rId5">
              <a:extLst>
                <a:ext uri="{28A0092B-C50C-407E-A947-70E740481C1C}">
                  <a14:useLocalDpi xmlns:a14="http://schemas.microsoft.com/office/drawing/2010/main" val="0"/>
                </a:ext>
              </a:extLst>
            </a:blip>
            <a:srcRect l="55680" t="9927" r="18348" b="42320"/>
            <a:stretch/>
          </p:blipFill>
          <p:spPr>
            <a:xfrm>
              <a:off x="272880" y="1000017"/>
              <a:ext cx="1198527" cy="1133573"/>
            </a:xfrm>
            <a:prstGeom prst="rect">
              <a:avLst/>
            </a:prstGeom>
          </p:spPr>
        </p:pic>
        <p:sp>
          <p:nvSpPr>
            <p:cNvPr id="12" name="Rectangle 12">
              <a:extLst>
                <a:ext uri="{FF2B5EF4-FFF2-40B4-BE49-F238E27FC236}">
                  <a16:creationId xmlns:a16="http://schemas.microsoft.com/office/drawing/2014/main" id="{3E523CED-27E5-4C6E-A8E5-9F12F3EBCFBB}"/>
                </a:ext>
              </a:extLst>
            </p:cNvPr>
            <p:cNvSpPr/>
            <p:nvPr/>
          </p:nvSpPr>
          <p:spPr>
            <a:xfrm>
              <a:off x="1071332" y="1043560"/>
              <a:ext cx="7506177" cy="1384995"/>
            </a:xfrm>
            <a:prstGeom prst="rect">
              <a:avLst/>
            </a:prstGeom>
          </p:spPr>
          <p:txBody>
            <a:bodyPr wrap="square">
              <a:spAutoFit/>
            </a:bodyPr>
            <a:lstStyle/>
            <a:p>
              <a:r>
                <a:rPr lang="en-US" sz="2800" b="1" dirty="0">
                  <a:solidFill>
                    <a:srgbClr val="FF0000"/>
                  </a:solidFill>
                </a:rPr>
                <a:t>Quan </a:t>
              </a:r>
              <a:r>
                <a:rPr lang="en-US" sz="2800" b="1" dirty="0" err="1">
                  <a:solidFill>
                    <a:srgbClr val="FF0000"/>
                  </a:solidFill>
                </a:rPr>
                <a:t>sát</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bức</a:t>
              </a:r>
              <a:r>
                <a:rPr lang="en-US" sz="2800" b="1" dirty="0">
                  <a:solidFill>
                    <a:srgbClr val="FF0000"/>
                  </a:solidFill>
                </a:rPr>
                <a:t> </a:t>
              </a:r>
              <a:r>
                <a:rPr lang="en-US" sz="2800" b="1" dirty="0" err="1">
                  <a:solidFill>
                    <a:srgbClr val="FF0000"/>
                  </a:solidFill>
                </a:rPr>
                <a:t>tranh</a:t>
              </a:r>
              <a:r>
                <a:rPr lang="en-US" sz="2800" b="1" dirty="0">
                  <a:solidFill>
                    <a:srgbClr val="FF0000"/>
                  </a:solidFill>
                </a:rPr>
                <a:t> </a:t>
              </a:r>
              <a:r>
                <a:rPr lang="en-US" sz="2800" b="1" dirty="0" err="1">
                  <a:solidFill>
                    <a:srgbClr val="FF0000"/>
                  </a:solidFill>
                </a:rPr>
                <a:t>dưới</a:t>
              </a:r>
              <a:r>
                <a:rPr lang="en-US" sz="2800" b="1" dirty="0">
                  <a:solidFill>
                    <a:srgbClr val="FF0000"/>
                  </a:solidFill>
                </a:rPr>
                <a:t> </a:t>
              </a:r>
              <a:r>
                <a:rPr lang="en-US" sz="2800" b="1" dirty="0" err="1">
                  <a:solidFill>
                    <a:srgbClr val="FF0000"/>
                  </a:solidFill>
                </a:rPr>
                <a:t>đây</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xác</a:t>
              </a:r>
              <a:r>
                <a:rPr lang="en-US" sz="2800" b="1" dirty="0">
                  <a:solidFill>
                    <a:srgbClr val="FF0000"/>
                  </a:solidFill>
                </a:rPr>
                <a:t> </a:t>
              </a:r>
              <a:r>
                <a:rPr lang="en-US" sz="2800" b="1" dirty="0" err="1">
                  <a:solidFill>
                    <a:srgbClr val="FF0000"/>
                  </a:solidFill>
                </a:rPr>
                <a:t>định</a:t>
              </a:r>
              <a:r>
                <a:rPr lang="en-US" sz="2800" b="1" dirty="0">
                  <a:solidFill>
                    <a:srgbClr val="FF0000"/>
                  </a:solidFill>
                </a:rPr>
                <a:t>:</a:t>
              </a:r>
            </a:p>
            <a:p>
              <a:pPr marL="457200" indent="-457200">
                <a:buFontTx/>
                <a:buChar char="-"/>
              </a:pPr>
              <a:r>
                <a:rPr lang="en-US" sz="2800" b="1" dirty="0" err="1">
                  <a:solidFill>
                    <a:srgbClr val="FF0000"/>
                  </a:solidFill>
                </a:rPr>
                <a:t>Loại</a:t>
              </a:r>
              <a:r>
                <a:rPr lang="en-US" sz="2800" b="1" dirty="0">
                  <a:solidFill>
                    <a:srgbClr val="FF0000"/>
                  </a:solidFill>
                </a:rPr>
                <a:t> ô </a:t>
              </a:r>
              <a:r>
                <a:rPr lang="en-US" sz="2800" b="1" dirty="0" err="1">
                  <a:solidFill>
                    <a:srgbClr val="FF0000"/>
                  </a:solidFill>
                </a:rPr>
                <a:t>nhiễm</a:t>
              </a:r>
              <a:r>
                <a:rPr lang="en-US" sz="2800" b="1" dirty="0">
                  <a:solidFill>
                    <a:srgbClr val="FF0000"/>
                  </a:solidFill>
                </a:rPr>
                <a:t> </a:t>
              </a:r>
              <a:r>
                <a:rPr lang="en-US" sz="2800" b="1" dirty="0" err="1">
                  <a:solidFill>
                    <a:srgbClr val="FF0000"/>
                  </a:solidFill>
                </a:rPr>
                <a:t>môi</a:t>
              </a:r>
              <a:r>
                <a:rPr lang="en-US" sz="2800" b="1" dirty="0">
                  <a:solidFill>
                    <a:srgbClr val="FF0000"/>
                  </a:solidFill>
                </a:rPr>
                <a:t> </a:t>
              </a:r>
              <a:r>
                <a:rPr lang="en-US" sz="2800" b="1" dirty="0" err="1">
                  <a:solidFill>
                    <a:srgbClr val="FF0000"/>
                  </a:solidFill>
                </a:rPr>
                <a:t>trường</a:t>
              </a:r>
              <a:endParaRPr lang="en-US" sz="2800" b="1" dirty="0">
                <a:solidFill>
                  <a:srgbClr val="FF0000"/>
                </a:solidFill>
              </a:endParaRPr>
            </a:p>
            <a:p>
              <a:pPr marL="457200" indent="-457200">
                <a:buFontTx/>
                <a:buChar char="-"/>
              </a:pPr>
              <a:r>
                <a:rPr lang="en-US" sz="2800" b="1" dirty="0" err="1">
                  <a:solidFill>
                    <a:srgbClr val="FF0000"/>
                  </a:solidFill>
                </a:rPr>
                <a:t>Nguyên</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gây</a:t>
              </a:r>
              <a:r>
                <a:rPr lang="en-US" sz="2800" b="1" dirty="0">
                  <a:solidFill>
                    <a:srgbClr val="FF0000"/>
                  </a:solidFill>
                </a:rPr>
                <a:t> ô </a:t>
              </a:r>
              <a:r>
                <a:rPr lang="en-US" sz="2800" b="1" dirty="0" err="1">
                  <a:solidFill>
                    <a:srgbClr val="FF0000"/>
                  </a:solidFill>
                </a:rPr>
                <a:t>nhiễm</a:t>
              </a:r>
              <a:r>
                <a:rPr lang="en-US" sz="2800" b="1" dirty="0">
                  <a:solidFill>
                    <a:srgbClr val="FF0000"/>
                  </a:solidFill>
                </a:rPr>
                <a:t> </a:t>
              </a:r>
              <a:r>
                <a:rPr lang="en-US" sz="2800" b="1" dirty="0" err="1">
                  <a:solidFill>
                    <a:srgbClr val="FF0000"/>
                  </a:solidFill>
                </a:rPr>
                <a:t>môi</a:t>
              </a:r>
              <a:r>
                <a:rPr lang="en-US" sz="2800" b="1" dirty="0">
                  <a:solidFill>
                    <a:srgbClr val="FF0000"/>
                  </a:solidFill>
                </a:rPr>
                <a:t> </a:t>
              </a:r>
              <a:r>
                <a:rPr lang="en-US" sz="2800" b="1" dirty="0" err="1">
                  <a:solidFill>
                    <a:srgbClr val="FF0000"/>
                  </a:solidFill>
                </a:rPr>
                <a:t>trường</a:t>
              </a:r>
              <a:endParaRPr lang="en-US" sz="2800" b="1" dirty="0">
                <a:solidFill>
                  <a:srgbClr val="FF0000"/>
                </a:solidFill>
              </a:endParaRPr>
            </a:p>
          </p:txBody>
        </p:sp>
      </p:grpSp>
      <p:sp>
        <p:nvSpPr>
          <p:cNvPr id="2" name="TextBox 8">
            <a:extLst>
              <a:ext uri="{FF2B5EF4-FFF2-40B4-BE49-F238E27FC236}">
                <a16:creationId xmlns:a16="http://schemas.microsoft.com/office/drawing/2014/main" id="{4D6144CA-DC7B-46C0-66AD-1B9780062E26}"/>
              </a:ext>
            </a:extLst>
          </p:cNvPr>
          <p:cNvSpPr txBox="1"/>
          <p:nvPr/>
        </p:nvSpPr>
        <p:spPr>
          <a:xfrm>
            <a:off x="5436715" y="57072"/>
            <a:ext cx="2768434" cy="538609"/>
          </a:xfrm>
          <a:custGeom>
            <a:avLst/>
            <a:gdLst>
              <a:gd name="connsiteX0" fmla="*/ 0 w 2768434"/>
              <a:gd name="connsiteY0" fmla="*/ 176508 h 538609"/>
              <a:gd name="connsiteX1" fmla="*/ 176508 w 2768434"/>
              <a:gd name="connsiteY1" fmla="*/ 0 h 538609"/>
              <a:gd name="connsiteX2" fmla="*/ 2591926 w 2768434"/>
              <a:gd name="connsiteY2" fmla="*/ 0 h 538609"/>
              <a:gd name="connsiteX3" fmla="*/ 2768434 w 2768434"/>
              <a:gd name="connsiteY3" fmla="*/ 176508 h 538609"/>
              <a:gd name="connsiteX4" fmla="*/ 2768434 w 2768434"/>
              <a:gd name="connsiteY4" fmla="*/ 362101 h 538609"/>
              <a:gd name="connsiteX5" fmla="*/ 2591926 w 2768434"/>
              <a:gd name="connsiteY5" fmla="*/ 538609 h 538609"/>
              <a:gd name="connsiteX6" fmla="*/ 176508 w 2768434"/>
              <a:gd name="connsiteY6" fmla="*/ 538609 h 538609"/>
              <a:gd name="connsiteX7" fmla="*/ 0 w 2768434"/>
              <a:gd name="connsiteY7" fmla="*/ 362101 h 538609"/>
              <a:gd name="connsiteX8" fmla="*/ 0 w 2768434"/>
              <a:gd name="connsiteY8" fmla="*/ 176508 h 538609"/>
              <a:gd name="connsiteX0" fmla="*/ 0 w 2768434"/>
              <a:gd name="connsiteY0" fmla="*/ 176508 h 538609"/>
              <a:gd name="connsiteX1" fmla="*/ 176508 w 2768434"/>
              <a:gd name="connsiteY1" fmla="*/ 0 h 538609"/>
              <a:gd name="connsiteX2" fmla="*/ 2591926 w 2768434"/>
              <a:gd name="connsiteY2" fmla="*/ 0 h 538609"/>
              <a:gd name="connsiteX3" fmla="*/ 2768434 w 2768434"/>
              <a:gd name="connsiteY3" fmla="*/ 176508 h 538609"/>
              <a:gd name="connsiteX4" fmla="*/ 2768434 w 2768434"/>
              <a:gd name="connsiteY4" fmla="*/ 362101 h 538609"/>
              <a:gd name="connsiteX5" fmla="*/ 2591926 w 2768434"/>
              <a:gd name="connsiteY5" fmla="*/ 538609 h 538609"/>
              <a:gd name="connsiteX6" fmla="*/ 176508 w 2768434"/>
              <a:gd name="connsiteY6" fmla="*/ 538609 h 538609"/>
              <a:gd name="connsiteX7" fmla="*/ 0 w 2768434"/>
              <a:gd name="connsiteY7" fmla="*/ 362101 h 538609"/>
              <a:gd name="connsiteX8" fmla="*/ 0 w 2768434"/>
              <a:gd name="connsiteY8" fmla="*/ 176508 h 53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434" h="538609" fill="none" extrusionOk="0">
                <a:moveTo>
                  <a:pt x="0" y="176508"/>
                </a:moveTo>
                <a:cubicBezTo>
                  <a:pt x="1115" y="109207"/>
                  <a:pt x="94619" y="26172"/>
                  <a:pt x="176508" y="0"/>
                </a:cubicBezTo>
                <a:cubicBezTo>
                  <a:pt x="1111679" y="76191"/>
                  <a:pt x="1645253" y="92415"/>
                  <a:pt x="2591926" y="0"/>
                </a:cubicBezTo>
                <a:cubicBezTo>
                  <a:pt x="2685266" y="-28519"/>
                  <a:pt x="2742691" y="71238"/>
                  <a:pt x="2768434" y="176508"/>
                </a:cubicBezTo>
                <a:cubicBezTo>
                  <a:pt x="2762917" y="204126"/>
                  <a:pt x="2752307" y="281167"/>
                  <a:pt x="2768434" y="362101"/>
                </a:cubicBezTo>
                <a:cubicBezTo>
                  <a:pt x="2772672" y="438072"/>
                  <a:pt x="2674066" y="521409"/>
                  <a:pt x="2591926" y="538609"/>
                </a:cubicBezTo>
                <a:cubicBezTo>
                  <a:pt x="2111286" y="576081"/>
                  <a:pt x="502837" y="493623"/>
                  <a:pt x="176508" y="538609"/>
                </a:cubicBezTo>
                <a:cubicBezTo>
                  <a:pt x="101219" y="536100"/>
                  <a:pt x="-6885" y="460945"/>
                  <a:pt x="0" y="362101"/>
                </a:cubicBezTo>
                <a:cubicBezTo>
                  <a:pt x="20791" y="288394"/>
                  <a:pt x="-14951" y="213232"/>
                  <a:pt x="0" y="176508"/>
                </a:cubicBezTo>
                <a:close/>
              </a:path>
              <a:path w="2768434" h="538609" stroke="0" extrusionOk="0">
                <a:moveTo>
                  <a:pt x="0" y="176508"/>
                </a:moveTo>
                <a:cubicBezTo>
                  <a:pt x="5316" y="89093"/>
                  <a:pt x="85440" y="1433"/>
                  <a:pt x="176508" y="0"/>
                </a:cubicBezTo>
                <a:cubicBezTo>
                  <a:pt x="1369337" y="104894"/>
                  <a:pt x="1422807" y="-91773"/>
                  <a:pt x="2591926" y="0"/>
                </a:cubicBezTo>
                <a:cubicBezTo>
                  <a:pt x="2667351" y="-6346"/>
                  <a:pt x="2792730" y="70677"/>
                  <a:pt x="2768434" y="176508"/>
                </a:cubicBezTo>
                <a:cubicBezTo>
                  <a:pt x="2788908" y="196765"/>
                  <a:pt x="2772706" y="299044"/>
                  <a:pt x="2768434" y="362101"/>
                </a:cubicBezTo>
                <a:cubicBezTo>
                  <a:pt x="2758392" y="452495"/>
                  <a:pt x="2662702" y="528539"/>
                  <a:pt x="2591926" y="538609"/>
                </a:cubicBezTo>
                <a:cubicBezTo>
                  <a:pt x="1968037" y="291468"/>
                  <a:pt x="663163" y="595316"/>
                  <a:pt x="176508" y="538609"/>
                </a:cubicBezTo>
                <a:cubicBezTo>
                  <a:pt x="71941" y="550222"/>
                  <a:pt x="-17254" y="449968"/>
                  <a:pt x="0" y="362101"/>
                </a:cubicBezTo>
                <a:cubicBezTo>
                  <a:pt x="-4911" y="268271"/>
                  <a:pt x="8246" y="213759"/>
                  <a:pt x="0" y="176508"/>
                </a:cubicBezTo>
                <a:close/>
              </a:path>
              <a:path w="2768434" h="538609" fill="none" stroke="0" extrusionOk="0">
                <a:moveTo>
                  <a:pt x="0" y="176508"/>
                </a:moveTo>
                <a:cubicBezTo>
                  <a:pt x="5788" y="95359"/>
                  <a:pt x="93540" y="26901"/>
                  <a:pt x="176508" y="0"/>
                </a:cubicBezTo>
                <a:cubicBezTo>
                  <a:pt x="1211501" y="96883"/>
                  <a:pt x="1583984" y="117127"/>
                  <a:pt x="2591926" y="0"/>
                </a:cubicBezTo>
                <a:cubicBezTo>
                  <a:pt x="2683782" y="-16837"/>
                  <a:pt x="2762384" y="67959"/>
                  <a:pt x="2768434" y="176508"/>
                </a:cubicBezTo>
                <a:cubicBezTo>
                  <a:pt x="2769047" y="197041"/>
                  <a:pt x="2767658" y="264115"/>
                  <a:pt x="2768434" y="362101"/>
                </a:cubicBezTo>
                <a:cubicBezTo>
                  <a:pt x="2756656" y="452241"/>
                  <a:pt x="2669065" y="525970"/>
                  <a:pt x="2591926" y="538609"/>
                </a:cubicBezTo>
                <a:cubicBezTo>
                  <a:pt x="2079338" y="525705"/>
                  <a:pt x="463006" y="478547"/>
                  <a:pt x="176508" y="538609"/>
                </a:cubicBezTo>
                <a:cubicBezTo>
                  <a:pt x="84474" y="536686"/>
                  <a:pt x="-16176" y="454231"/>
                  <a:pt x="0" y="362101"/>
                </a:cubicBezTo>
                <a:cubicBezTo>
                  <a:pt x="15883" y="298914"/>
                  <a:pt x="-18467" y="224486"/>
                  <a:pt x="0" y="176508"/>
                </a:cubicBezTo>
                <a:close/>
              </a:path>
            </a:pathLst>
          </a:custGeom>
          <a:solidFill>
            <a:srgbClr val="FFFF99"/>
          </a:solidFill>
          <a:ln w="28575">
            <a:solidFill>
              <a:srgbClr val="002060"/>
            </a:solidFill>
            <a:extLst>
              <a:ext uri="{C807C97D-BFC1-408E-A445-0C87EB9F89A2}">
                <ask:lineSketchStyleProps xmlns:ask="http://schemas.microsoft.com/office/drawing/2018/sketchyshapes" sd="852854689">
                  <a:custGeom>
                    <a:avLst/>
                    <a:gdLst>
                      <a:gd name="connsiteX0" fmla="*/ 0 w 2768434"/>
                      <a:gd name="connsiteY0" fmla="*/ 176508 h 538609"/>
                      <a:gd name="connsiteX1" fmla="*/ 176508 w 2768434"/>
                      <a:gd name="connsiteY1" fmla="*/ 0 h 538609"/>
                      <a:gd name="connsiteX2" fmla="*/ 2591926 w 2768434"/>
                      <a:gd name="connsiteY2" fmla="*/ 0 h 538609"/>
                      <a:gd name="connsiteX3" fmla="*/ 2768434 w 2768434"/>
                      <a:gd name="connsiteY3" fmla="*/ 176508 h 538609"/>
                      <a:gd name="connsiteX4" fmla="*/ 2768434 w 2768434"/>
                      <a:gd name="connsiteY4" fmla="*/ 362101 h 538609"/>
                      <a:gd name="connsiteX5" fmla="*/ 2591926 w 2768434"/>
                      <a:gd name="connsiteY5" fmla="*/ 538609 h 538609"/>
                      <a:gd name="connsiteX6" fmla="*/ 176508 w 2768434"/>
                      <a:gd name="connsiteY6" fmla="*/ 538609 h 538609"/>
                      <a:gd name="connsiteX7" fmla="*/ 0 w 2768434"/>
                      <a:gd name="connsiteY7" fmla="*/ 362101 h 538609"/>
                      <a:gd name="connsiteX8" fmla="*/ 0 w 2768434"/>
                      <a:gd name="connsiteY8" fmla="*/ 176508 h 53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434" h="538609" fill="none" extrusionOk="0">
                        <a:moveTo>
                          <a:pt x="0" y="176508"/>
                        </a:moveTo>
                        <a:cubicBezTo>
                          <a:pt x="551" y="93932"/>
                          <a:pt x="87271" y="13840"/>
                          <a:pt x="176508" y="0"/>
                        </a:cubicBezTo>
                        <a:cubicBezTo>
                          <a:pt x="1175092" y="72427"/>
                          <a:pt x="1631344" y="61419"/>
                          <a:pt x="2591926" y="0"/>
                        </a:cubicBezTo>
                        <a:cubicBezTo>
                          <a:pt x="2687359" y="-14111"/>
                          <a:pt x="2758400" y="75990"/>
                          <a:pt x="2768434" y="176508"/>
                        </a:cubicBezTo>
                        <a:cubicBezTo>
                          <a:pt x="2761684" y="203301"/>
                          <a:pt x="2757091" y="271728"/>
                          <a:pt x="2768434" y="362101"/>
                        </a:cubicBezTo>
                        <a:cubicBezTo>
                          <a:pt x="2770897" y="447082"/>
                          <a:pt x="2679685" y="527708"/>
                          <a:pt x="2591926" y="538609"/>
                        </a:cubicBezTo>
                        <a:cubicBezTo>
                          <a:pt x="2089861" y="568436"/>
                          <a:pt x="500113" y="459303"/>
                          <a:pt x="176508" y="538609"/>
                        </a:cubicBezTo>
                        <a:cubicBezTo>
                          <a:pt x="88623" y="537524"/>
                          <a:pt x="-3036" y="460184"/>
                          <a:pt x="0" y="362101"/>
                        </a:cubicBezTo>
                        <a:cubicBezTo>
                          <a:pt x="16674" y="296058"/>
                          <a:pt x="-11579" y="221931"/>
                          <a:pt x="0" y="176508"/>
                        </a:cubicBezTo>
                        <a:close/>
                      </a:path>
                      <a:path w="2768434" h="538609" stroke="0" extrusionOk="0">
                        <a:moveTo>
                          <a:pt x="0" y="176508"/>
                        </a:moveTo>
                        <a:cubicBezTo>
                          <a:pt x="8547" y="81355"/>
                          <a:pt x="86930" y="16469"/>
                          <a:pt x="176508" y="0"/>
                        </a:cubicBezTo>
                        <a:cubicBezTo>
                          <a:pt x="1367710" y="123000"/>
                          <a:pt x="1419076" y="-96860"/>
                          <a:pt x="2591926" y="0"/>
                        </a:cubicBezTo>
                        <a:cubicBezTo>
                          <a:pt x="2679478" y="-7569"/>
                          <a:pt x="2774524" y="66747"/>
                          <a:pt x="2768434" y="176508"/>
                        </a:cubicBezTo>
                        <a:cubicBezTo>
                          <a:pt x="2779787" y="197863"/>
                          <a:pt x="2771905" y="298874"/>
                          <a:pt x="2768434" y="362101"/>
                        </a:cubicBezTo>
                        <a:cubicBezTo>
                          <a:pt x="2755026" y="464441"/>
                          <a:pt x="2677310" y="536629"/>
                          <a:pt x="2591926" y="538609"/>
                        </a:cubicBezTo>
                        <a:cubicBezTo>
                          <a:pt x="1959691" y="377902"/>
                          <a:pt x="665640" y="578276"/>
                          <a:pt x="176508" y="538609"/>
                        </a:cubicBezTo>
                        <a:cubicBezTo>
                          <a:pt x="67071" y="536195"/>
                          <a:pt x="-16843" y="451953"/>
                          <a:pt x="0" y="362101"/>
                        </a:cubicBezTo>
                        <a:cubicBezTo>
                          <a:pt x="-5124" y="271232"/>
                          <a:pt x="7826" y="220409"/>
                          <a:pt x="0" y="176508"/>
                        </a:cubicBezTo>
                        <a:close/>
                      </a:path>
                    </a:pathLst>
                  </a:custGeom>
                  <ask:type>
                    <ask:lineSketchCurved/>
                  </ask:type>
                </ask:lineSketchStyleProps>
              </a:ext>
            </a:extLst>
          </a:ln>
        </p:spPr>
        <p:txBody>
          <a:bodyPr wrap="square" rtlCol="0">
            <a:spAutoFit/>
          </a:bodyPr>
          <a:lstStyle/>
          <a:p>
            <a:pPr algn="ctr"/>
            <a:r>
              <a:rPr lang="en-US" sz="2900" dirty="0">
                <a:latin typeface="UVN Banh Mi" pitchFamily="2" charset="0"/>
              </a:rPr>
              <a:t>Quan </a:t>
            </a:r>
            <a:r>
              <a:rPr lang="en-US" sz="2900" err="1">
                <a:latin typeface="UVN Banh Mi" pitchFamily="2" charset="0"/>
              </a:rPr>
              <a:t>sát</a:t>
            </a:r>
            <a:r>
              <a:rPr lang="en-US" sz="2900">
                <a:latin typeface="UVN Banh Mi" pitchFamily="2" charset="0"/>
              </a:rPr>
              <a:t> tranh</a:t>
            </a:r>
            <a:endParaRPr lang="en-US" sz="2900" dirty="0">
              <a:latin typeface="UVN Banh Mi" pitchFamily="2" charset="0"/>
            </a:endParaRPr>
          </a:p>
        </p:txBody>
      </p:sp>
      <p:pic>
        <p:nvPicPr>
          <p:cNvPr id="1026" name="Picture 2" descr="Hoạt động trải nghiệm lớp 3 Tuần 28 trang 73, 74, 75 | Chân trời sáng tạo">
            <a:extLst>
              <a:ext uri="{FF2B5EF4-FFF2-40B4-BE49-F238E27FC236}">
                <a16:creationId xmlns:a16="http://schemas.microsoft.com/office/drawing/2014/main" id="{8D679DF0-08F5-8B0F-937C-B0D6F10F87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693" t="2985" b="67497"/>
          <a:stretch/>
        </p:blipFill>
        <p:spPr bwMode="auto">
          <a:xfrm>
            <a:off x="456980" y="1941889"/>
            <a:ext cx="2666253" cy="1527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trải nghiệm lớp 3 Tuần 28 trang 73, 74, 75 | Chân trời sáng tạo">
            <a:extLst>
              <a:ext uri="{FF2B5EF4-FFF2-40B4-BE49-F238E27FC236}">
                <a16:creationId xmlns:a16="http://schemas.microsoft.com/office/drawing/2014/main" id="{2EFBEC97-C598-2B6C-E0A1-4EBA73A786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6" t="15880" r="55450" b="51813"/>
          <a:stretch/>
        </p:blipFill>
        <p:spPr bwMode="auto">
          <a:xfrm>
            <a:off x="1353600" y="3357276"/>
            <a:ext cx="2489740" cy="1675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ạt động trải nghiệm lớp 3 Tuần 28 trang 73, 74, 75 | Chân trời sáng tạo">
            <a:extLst>
              <a:ext uri="{FF2B5EF4-FFF2-40B4-BE49-F238E27FC236}">
                <a16:creationId xmlns:a16="http://schemas.microsoft.com/office/drawing/2014/main" id="{94D57D00-626A-CA12-4DE1-FFAFCABDD2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323" t="32618" r="11262" b="36610"/>
          <a:stretch/>
        </p:blipFill>
        <p:spPr bwMode="auto">
          <a:xfrm>
            <a:off x="3499285" y="1980677"/>
            <a:ext cx="2368800" cy="1590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ạt động trải nghiệm lớp 3 Tuần 28 trang 73, 74, 75 | Chân trời sáng tạo">
            <a:extLst>
              <a:ext uri="{FF2B5EF4-FFF2-40B4-BE49-F238E27FC236}">
                <a16:creationId xmlns:a16="http://schemas.microsoft.com/office/drawing/2014/main" id="{661159DE-7406-40AB-EF79-48A40E05B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22" t="51103" r="54084" b="13763"/>
          <a:stretch/>
        </p:blipFill>
        <p:spPr bwMode="auto">
          <a:xfrm>
            <a:off x="4999267" y="3287866"/>
            <a:ext cx="2489740" cy="182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ạt động trải nghiệm lớp 3 Tuần 28 trang 73, 74, 75 | Chân trời sáng tạo">
            <a:extLst>
              <a:ext uri="{FF2B5EF4-FFF2-40B4-BE49-F238E27FC236}">
                <a16:creationId xmlns:a16="http://schemas.microsoft.com/office/drawing/2014/main" id="{17B76BAF-EBE4-88D1-139E-8A04E6173A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126" t="63414" r="3625" b="2220"/>
          <a:stretch/>
        </p:blipFill>
        <p:spPr bwMode="auto">
          <a:xfrm>
            <a:off x="6408000" y="1884899"/>
            <a:ext cx="2547303" cy="1781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DA6102-BA7A-F1F3-DC58-4354CBB1AF3B}"/>
              </a:ext>
            </a:extLst>
          </p:cNvPr>
          <p:cNvSpPr txBox="1"/>
          <p:nvPr/>
        </p:nvSpPr>
        <p:spPr>
          <a:xfrm flipH="1">
            <a:off x="807172" y="230416"/>
            <a:ext cx="31672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4">
                    <a:lumMod val="75000"/>
                  </a:schemeClr>
                </a:solidFill>
                <a:effectLst/>
                <a:uLnTx/>
                <a:uFillTx/>
                <a:latin typeface="iCiel Ciaobella" pitchFamily="50" charset="0"/>
              </a:rPr>
              <a:t>Thảo</a:t>
            </a:r>
            <a:r>
              <a:rPr kumimoji="0" lang="en-US" sz="3600" b="1" i="0" u="none" strike="noStrike" kern="1200" cap="none" spc="0" normalizeH="0" noProof="0">
                <a:ln>
                  <a:noFill/>
                </a:ln>
                <a:solidFill>
                  <a:schemeClr val="accent4">
                    <a:lumMod val="75000"/>
                  </a:schemeClr>
                </a:solidFill>
                <a:effectLst/>
                <a:uLnTx/>
                <a:uFillTx/>
                <a:latin typeface="iCiel Ciaobella" pitchFamily="50" charset="0"/>
              </a:rPr>
              <a:t> luận nhóm </a:t>
            </a:r>
            <a:r>
              <a:rPr lang="en-US" sz="3600" b="1" noProof="0">
                <a:solidFill>
                  <a:schemeClr val="accent4">
                    <a:lumMod val="75000"/>
                  </a:schemeClr>
                </a:solidFill>
                <a:latin typeface="iCiel Ciaobella" pitchFamily="50" charset="0"/>
              </a:rPr>
              <a:t>bốn</a:t>
            </a:r>
            <a:endParaRPr kumimoji="0" lang="en-US" sz="3600" b="1" i="0" u="none" strike="noStrike" kern="1200" cap="none" spc="0" normalizeH="0" baseline="0" noProof="0" dirty="0">
              <a:ln>
                <a:noFill/>
              </a:ln>
              <a:solidFill>
                <a:schemeClr val="accent4">
                  <a:lumMod val="75000"/>
                </a:schemeClr>
              </a:solidFill>
              <a:effectLst/>
              <a:uLnTx/>
              <a:uFillTx/>
              <a:latin typeface="iCiel Ciaobella" pitchFamily="50" charset="0"/>
            </a:endParaRPr>
          </a:p>
        </p:txBody>
      </p:sp>
    </p:spTree>
    <p:extLst>
      <p:ext uri="{BB962C8B-B14F-4D97-AF65-F5344CB8AC3E}">
        <p14:creationId xmlns:p14="http://schemas.microsoft.com/office/powerpoint/2010/main" val="292689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1000" fill="hold"/>
                                        <p:tgtEl>
                                          <p:spTgt spid="1026"/>
                                        </p:tgtEl>
                                        <p:attrNameLst>
                                          <p:attrName>ppt_w</p:attrName>
                                        </p:attrNameLst>
                                      </p:cBhvr>
                                      <p:tavLst>
                                        <p:tav tm="0">
                                          <p:val>
                                            <p:fltVal val="0"/>
                                          </p:val>
                                        </p:tav>
                                        <p:tav tm="100000">
                                          <p:val>
                                            <p:strVal val="#ppt_w"/>
                                          </p:val>
                                        </p:tav>
                                      </p:tavLst>
                                    </p:anim>
                                    <p:anim calcmode="lin" valueType="num">
                                      <p:cBhvr>
                                        <p:cTn id="22" dur="1000" fill="hold"/>
                                        <p:tgtEl>
                                          <p:spTgt spid="1026"/>
                                        </p:tgtEl>
                                        <p:attrNameLst>
                                          <p:attrName>ppt_h</p:attrName>
                                        </p:attrNameLst>
                                      </p:cBhvr>
                                      <p:tavLst>
                                        <p:tav tm="0">
                                          <p:val>
                                            <p:fltVal val="0"/>
                                          </p:val>
                                        </p:tav>
                                        <p:tav tm="100000">
                                          <p:val>
                                            <p:strVal val="#ppt_h"/>
                                          </p:val>
                                        </p:tav>
                                      </p:tavLst>
                                    </p:anim>
                                    <p:anim calcmode="lin" valueType="num">
                                      <p:cBhvr>
                                        <p:cTn id="23" dur="1000" fill="hold"/>
                                        <p:tgtEl>
                                          <p:spTgt spid="1026"/>
                                        </p:tgtEl>
                                        <p:attrNameLst>
                                          <p:attrName>style.rotation</p:attrName>
                                        </p:attrNameLst>
                                      </p:cBhvr>
                                      <p:tavLst>
                                        <p:tav tm="0">
                                          <p:val>
                                            <p:fltVal val="90"/>
                                          </p:val>
                                        </p:tav>
                                        <p:tav tm="100000">
                                          <p:val>
                                            <p:fltVal val="0"/>
                                          </p:val>
                                        </p:tav>
                                      </p:tavLst>
                                    </p:anim>
                                    <p:animEffect transition="in" filter="fade">
                                      <p:cBhvr>
                                        <p:cTn id="24" dur="1000"/>
                                        <p:tgtEl>
                                          <p:spTgt spid="1026"/>
                                        </p:tgtEl>
                                      </p:cBhvr>
                                    </p:animEffect>
                                  </p:childTnLst>
                                </p:cTn>
                              </p:par>
                              <p:par>
                                <p:cTn id="25" presetID="3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1000" fill="hold"/>
                                        <p:tgtEl>
                                          <p:spTgt spid="1028"/>
                                        </p:tgtEl>
                                        <p:attrNameLst>
                                          <p:attrName>ppt_w</p:attrName>
                                        </p:attrNameLst>
                                      </p:cBhvr>
                                      <p:tavLst>
                                        <p:tav tm="0">
                                          <p:val>
                                            <p:fltVal val="0"/>
                                          </p:val>
                                        </p:tav>
                                        <p:tav tm="100000">
                                          <p:val>
                                            <p:strVal val="#ppt_w"/>
                                          </p:val>
                                        </p:tav>
                                      </p:tavLst>
                                    </p:anim>
                                    <p:anim calcmode="lin" valueType="num">
                                      <p:cBhvr>
                                        <p:cTn id="28" dur="1000" fill="hold"/>
                                        <p:tgtEl>
                                          <p:spTgt spid="1028"/>
                                        </p:tgtEl>
                                        <p:attrNameLst>
                                          <p:attrName>ppt_h</p:attrName>
                                        </p:attrNameLst>
                                      </p:cBhvr>
                                      <p:tavLst>
                                        <p:tav tm="0">
                                          <p:val>
                                            <p:fltVal val="0"/>
                                          </p:val>
                                        </p:tav>
                                        <p:tav tm="100000">
                                          <p:val>
                                            <p:strVal val="#ppt_h"/>
                                          </p:val>
                                        </p:tav>
                                      </p:tavLst>
                                    </p:anim>
                                    <p:anim calcmode="lin" valueType="num">
                                      <p:cBhvr>
                                        <p:cTn id="29" dur="1000" fill="hold"/>
                                        <p:tgtEl>
                                          <p:spTgt spid="1028"/>
                                        </p:tgtEl>
                                        <p:attrNameLst>
                                          <p:attrName>style.rotation</p:attrName>
                                        </p:attrNameLst>
                                      </p:cBhvr>
                                      <p:tavLst>
                                        <p:tav tm="0">
                                          <p:val>
                                            <p:fltVal val="90"/>
                                          </p:val>
                                        </p:tav>
                                        <p:tav tm="100000">
                                          <p:val>
                                            <p:fltVal val="0"/>
                                          </p:val>
                                        </p:tav>
                                      </p:tavLst>
                                    </p:anim>
                                    <p:animEffect transition="in" filter="fade">
                                      <p:cBhvr>
                                        <p:cTn id="30" dur="1000"/>
                                        <p:tgtEl>
                                          <p:spTgt spid="1028"/>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 calcmode="lin" valueType="num">
                                      <p:cBhvr>
                                        <p:cTn id="39" dur="1000" fill="hold"/>
                                        <p:tgtEl>
                                          <p:spTgt spid="1032"/>
                                        </p:tgtEl>
                                        <p:attrNameLst>
                                          <p:attrName>ppt_w</p:attrName>
                                        </p:attrNameLst>
                                      </p:cBhvr>
                                      <p:tavLst>
                                        <p:tav tm="0">
                                          <p:val>
                                            <p:fltVal val="0"/>
                                          </p:val>
                                        </p:tav>
                                        <p:tav tm="100000">
                                          <p:val>
                                            <p:strVal val="#ppt_w"/>
                                          </p:val>
                                        </p:tav>
                                      </p:tavLst>
                                    </p:anim>
                                    <p:anim calcmode="lin" valueType="num">
                                      <p:cBhvr>
                                        <p:cTn id="40" dur="1000" fill="hold"/>
                                        <p:tgtEl>
                                          <p:spTgt spid="1032"/>
                                        </p:tgtEl>
                                        <p:attrNameLst>
                                          <p:attrName>ppt_h</p:attrName>
                                        </p:attrNameLst>
                                      </p:cBhvr>
                                      <p:tavLst>
                                        <p:tav tm="0">
                                          <p:val>
                                            <p:fltVal val="0"/>
                                          </p:val>
                                        </p:tav>
                                        <p:tav tm="100000">
                                          <p:val>
                                            <p:strVal val="#ppt_h"/>
                                          </p:val>
                                        </p:tav>
                                      </p:tavLst>
                                    </p:anim>
                                    <p:anim calcmode="lin" valueType="num">
                                      <p:cBhvr>
                                        <p:cTn id="41" dur="1000" fill="hold"/>
                                        <p:tgtEl>
                                          <p:spTgt spid="1032"/>
                                        </p:tgtEl>
                                        <p:attrNameLst>
                                          <p:attrName>style.rotation</p:attrName>
                                        </p:attrNameLst>
                                      </p:cBhvr>
                                      <p:tavLst>
                                        <p:tav tm="0">
                                          <p:val>
                                            <p:fltVal val="90"/>
                                          </p:val>
                                        </p:tav>
                                        <p:tav tm="100000">
                                          <p:val>
                                            <p:fltVal val="0"/>
                                          </p:val>
                                        </p:tav>
                                      </p:tavLst>
                                    </p:anim>
                                    <p:animEffect transition="in" filter="fade">
                                      <p:cBhvr>
                                        <p:cTn id="42" dur="1000"/>
                                        <p:tgtEl>
                                          <p:spTgt spid="1032"/>
                                        </p:tgtEl>
                                      </p:cBhvr>
                                    </p:animEffect>
                                  </p:childTnLst>
                                </p:cTn>
                              </p:par>
                              <p:par>
                                <p:cTn id="43" presetID="31" presetClass="entr" presetSubtype="0" fill="hold" nodeType="with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fltVal val="0"/>
                                          </p:val>
                                        </p:tav>
                                        <p:tav tm="100000">
                                          <p:val>
                                            <p:strVal val="#ppt_w"/>
                                          </p:val>
                                        </p:tav>
                                      </p:tavLst>
                                    </p:anim>
                                    <p:anim calcmode="lin" valueType="num">
                                      <p:cBhvr>
                                        <p:cTn id="46" dur="1000" fill="hold"/>
                                        <p:tgtEl>
                                          <p:spTgt spid="1034"/>
                                        </p:tgtEl>
                                        <p:attrNameLst>
                                          <p:attrName>ppt_h</p:attrName>
                                        </p:attrNameLst>
                                      </p:cBhvr>
                                      <p:tavLst>
                                        <p:tav tm="0">
                                          <p:val>
                                            <p:fltVal val="0"/>
                                          </p:val>
                                        </p:tav>
                                        <p:tav tm="100000">
                                          <p:val>
                                            <p:strVal val="#ppt_h"/>
                                          </p:val>
                                        </p:tav>
                                      </p:tavLst>
                                    </p:anim>
                                    <p:anim calcmode="lin" valueType="num">
                                      <p:cBhvr>
                                        <p:cTn id="47" dur="1000" fill="hold"/>
                                        <p:tgtEl>
                                          <p:spTgt spid="1034"/>
                                        </p:tgtEl>
                                        <p:attrNameLst>
                                          <p:attrName>style.rotation</p:attrName>
                                        </p:attrNameLst>
                                      </p:cBhvr>
                                      <p:tavLst>
                                        <p:tav tm="0">
                                          <p:val>
                                            <p:fltVal val="90"/>
                                          </p:val>
                                        </p:tav>
                                        <p:tav tm="100000">
                                          <p:val>
                                            <p:fltVal val="0"/>
                                          </p:val>
                                        </p:tav>
                                      </p:tavLst>
                                    </p:anim>
                                    <p:animEffect transition="in" filter="fade">
                                      <p:cBhvr>
                                        <p:cTn id="48"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9" name="Hình ảnh 18">
            <a:extLst>
              <a:ext uri="{FF2B5EF4-FFF2-40B4-BE49-F238E27FC236}">
                <a16:creationId xmlns:a16="http://schemas.microsoft.com/office/drawing/2014/main" id="{4900E816-1156-B8E5-8A5E-58D2CC06E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534" y="291605"/>
            <a:ext cx="6674866" cy="4311287"/>
          </a:xfrm>
          <a:prstGeom prst="rect">
            <a:avLst/>
          </a:prstGeom>
          <a:ln>
            <a:noFill/>
          </a:ln>
          <a:effectLst>
            <a:softEdge rad="112500"/>
          </a:effectLst>
        </p:spPr>
      </p:pic>
      <p:sp>
        <p:nvSpPr>
          <p:cNvPr id="20" name="TextBox 4">
            <a:extLst>
              <a:ext uri="{FF2B5EF4-FFF2-40B4-BE49-F238E27FC236}">
                <a16:creationId xmlns:a16="http://schemas.microsoft.com/office/drawing/2014/main" id="{86C80360-F0E6-CA00-61CE-719E2D1F0416}"/>
              </a:ext>
            </a:extLst>
          </p:cNvPr>
          <p:cNvSpPr txBox="1"/>
          <p:nvPr/>
        </p:nvSpPr>
        <p:spPr>
          <a:xfrm>
            <a:off x="1765382" y="863184"/>
            <a:ext cx="5376278" cy="1200329"/>
          </a:xfrm>
          <a:prstGeom prst="rect">
            <a:avLst/>
          </a:prstGeom>
          <a:noFill/>
        </p:spPr>
        <p:txBody>
          <a:bodyPr wrap="square" rtlCol="0">
            <a:spAutoFit/>
          </a:bodyPr>
          <a:lstStyle/>
          <a:p>
            <a:pPr algn="ctr"/>
            <a:r>
              <a:rPr lang="en-US" sz="7200" dirty="0" err="1">
                <a:solidFill>
                  <a:schemeClr val="bg1"/>
                </a:solidFill>
                <a:latin typeface="#9Slide05 SVNClementine" panose="020F0502020204030203" pitchFamily="34" charset="0"/>
              </a:rPr>
              <a:t>Cùng</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thảo</a:t>
            </a:r>
            <a:r>
              <a:rPr lang="en-US" sz="7200" dirty="0">
                <a:solidFill>
                  <a:schemeClr val="bg1"/>
                </a:solidFill>
                <a:latin typeface="#9Slide05 SVNClementine" panose="020F0502020204030203" pitchFamily="34" charset="0"/>
              </a:rPr>
              <a:t> </a:t>
            </a:r>
            <a:r>
              <a:rPr lang="en-US" sz="7200" dirty="0" err="1">
                <a:solidFill>
                  <a:schemeClr val="bg1"/>
                </a:solidFill>
                <a:latin typeface="#9Slide05 SVNClementine" panose="020F0502020204030203" pitchFamily="34" charset="0"/>
              </a:rPr>
              <a:t>luận</a:t>
            </a:r>
            <a:endParaRPr lang="en-US" sz="7200" dirty="0">
              <a:solidFill>
                <a:schemeClr val="bg1"/>
              </a:solidFill>
              <a:latin typeface="#9Slide05 SVNClementine" panose="020F0502020204030203" pitchFamily="34" charset="0"/>
            </a:endParaRPr>
          </a:p>
        </p:txBody>
      </p:sp>
    </p:spTree>
    <p:extLst>
      <p:ext uri="{BB962C8B-B14F-4D97-AF65-F5344CB8AC3E}">
        <p14:creationId xmlns:p14="http://schemas.microsoft.com/office/powerpoint/2010/main" val="368834495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5"/>
          <a:stretch>
            <a:fillRect/>
          </a:stretch>
        </p:blipFill>
        <p:spPr>
          <a:xfrm>
            <a:off x="4932633" y="0"/>
            <a:ext cx="803640" cy="940611"/>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5"/>
          <a:stretch>
            <a:fillRect/>
          </a:stretch>
        </p:blipFill>
        <p:spPr>
          <a:xfrm>
            <a:off x="4148662" y="2964"/>
            <a:ext cx="803640" cy="940611"/>
          </a:xfrm>
          <a:prstGeom prst="rect">
            <a:avLst/>
          </a:prstGeom>
        </p:spPr>
      </p:pic>
      <p:pic>
        <p:nvPicPr>
          <p:cNvPr id="12" name="Graphic 11">
            <a:extLst>
              <a:ext uri="{FF2B5EF4-FFF2-40B4-BE49-F238E27FC236}">
                <a16:creationId xmlns:a16="http://schemas.microsoft.com/office/drawing/2014/main" id="{B24D827F-5AD3-E4ED-22E3-271EF5795A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1220" y="1235116"/>
            <a:ext cx="4879867" cy="1139126"/>
          </a:xfrm>
          <a:prstGeom prst="rect">
            <a:avLst/>
          </a:prstGeom>
        </p:spPr>
      </p:pic>
      <p:sp>
        <p:nvSpPr>
          <p:cNvPr id="13" name="TextBox 12">
            <a:extLst>
              <a:ext uri="{FF2B5EF4-FFF2-40B4-BE49-F238E27FC236}">
                <a16:creationId xmlns:a16="http://schemas.microsoft.com/office/drawing/2014/main" id="{82D17794-80E3-4202-203C-B774B1BDD7BB}"/>
              </a:ext>
            </a:extLst>
          </p:cNvPr>
          <p:cNvSpPr txBox="1"/>
          <p:nvPr/>
        </p:nvSpPr>
        <p:spPr>
          <a:xfrm>
            <a:off x="4303072" y="1343014"/>
            <a:ext cx="4406864" cy="923330"/>
          </a:xfrm>
          <a:prstGeom prst="rect">
            <a:avLst/>
          </a:prstGeom>
          <a:noFill/>
        </p:spPr>
        <p:txBody>
          <a:bodyPr wrap="square" lIns="0" tIns="0" rIns="0" bIns="0" rtlCol="0">
            <a:spAutoFit/>
          </a:bodyPr>
          <a:lstStyle/>
          <a:p>
            <a:pPr algn="ctr"/>
            <a:r>
              <a:rPr lang="en-US" sz="3000" b="1" err="1">
                <a:solidFill>
                  <a:schemeClr val="bg1"/>
                </a:solidFill>
                <a:latin typeface="Calibri" panose="020F0502020204030204" pitchFamily="34" charset="0"/>
                <a:cs typeface="Calibri" panose="020F0502020204030204" pitchFamily="34" charset="0"/>
              </a:rPr>
              <a:t>Các</a:t>
            </a:r>
            <a:r>
              <a:rPr lang="en-US" sz="3000" b="1">
                <a:solidFill>
                  <a:schemeClr val="bg1"/>
                </a:solidFill>
                <a:latin typeface="Calibri" panose="020F0502020204030204" pitchFamily="34" charset="0"/>
                <a:cs typeface="Calibri" panose="020F0502020204030204" pitchFamily="34" charset="0"/>
              </a:rPr>
              <a:t> nhóm khác</a:t>
            </a:r>
            <a:r>
              <a:rPr lang="en-US" sz="3000" b="1" dirty="0">
                <a:solidFill>
                  <a:schemeClr val="bg1"/>
                </a:solidFill>
                <a:latin typeface="Calibri" panose="020F0502020204030204" pitchFamily="34" charset="0"/>
                <a:cs typeface="Calibri" panose="020F0502020204030204" pitchFamily="34" charset="0"/>
              </a:rPr>
              <a:t> </a:t>
            </a:r>
            <a:r>
              <a:rPr lang="en-US" sz="3000" b="1">
                <a:solidFill>
                  <a:schemeClr val="bg1"/>
                </a:solidFill>
                <a:latin typeface="Calibri" panose="020F0502020204030204" pitchFamily="34" charset="0"/>
                <a:cs typeface="Calibri" panose="020F0502020204030204" pitchFamily="34" charset="0"/>
              </a:rPr>
              <a:t>lắng </a:t>
            </a:r>
            <a:r>
              <a:rPr lang="en-US" sz="3000" b="1" dirty="0" err="1">
                <a:solidFill>
                  <a:schemeClr val="bg1"/>
                </a:solidFill>
                <a:latin typeface="Calibri" panose="020F0502020204030204" pitchFamily="34" charset="0"/>
                <a:cs typeface="Calibri" panose="020F0502020204030204" pitchFamily="34" charset="0"/>
              </a:rPr>
              <a:t>nghe</a:t>
            </a:r>
            <a:r>
              <a:rPr lang="en-US" sz="3000" b="1" dirty="0">
                <a:solidFill>
                  <a:schemeClr val="bg1"/>
                </a:solidFill>
                <a:latin typeface="Calibri" panose="020F0502020204030204" pitchFamily="34" charset="0"/>
                <a:cs typeface="Calibri" panose="020F0502020204030204" pitchFamily="34" charset="0"/>
              </a:rPr>
              <a:t> – </a:t>
            </a:r>
            <a:r>
              <a:rPr lang="en-US" sz="3000" b="1" dirty="0" err="1">
                <a:solidFill>
                  <a:schemeClr val="bg1"/>
                </a:solidFill>
                <a:latin typeface="Calibri" panose="020F0502020204030204" pitchFamily="34" charset="0"/>
                <a:cs typeface="Calibri" panose="020F0502020204030204" pitchFamily="34" charset="0"/>
              </a:rPr>
              <a:t>góp</a:t>
            </a:r>
            <a:r>
              <a:rPr lang="en-US" sz="3000" b="1" dirty="0">
                <a:solidFill>
                  <a:schemeClr val="bg1"/>
                </a:solidFill>
                <a:latin typeface="Calibri" panose="020F0502020204030204" pitchFamily="34" charset="0"/>
                <a:cs typeface="Calibri" panose="020F0502020204030204" pitchFamily="34" charset="0"/>
              </a:rPr>
              <a:t> ý - </a:t>
            </a:r>
            <a:r>
              <a:rPr lang="en-US" sz="3000" b="1" err="1">
                <a:solidFill>
                  <a:schemeClr val="bg1"/>
                </a:solidFill>
                <a:latin typeface="Calibri" panose="020F0502020204030204" pitchFamily="34" charset="0"/>
                <a:cs typeface="Calibri" panose="020F0502020204030204" pitchFamily="34" charset="0"/>
              </a:rPr>
              <a:t>bổ</a:t>
            </a:r>
            <a:r>
              <a:rPr lang="en-US" sz="3000" b="1">
                <a:solidFill>
                  <a:schemeClr val="bg1"/>
                </a:solidFill>
                <a:latin typeface="Calibri" panose="020F0502020204030204" pitchFamily="34" charset="0"/>
                <a:cs typeface="Calibri" panose="020F0502020204030204" pitchFamily="34" charset="0"/>
              </a:rPr>
              <a:t> sung</a:t>
            </a:r>
            <a:endParaRPr lang="en-US" sz="3000" b="1" dirty="0">
              <a:solidFill>
                <a:schemeClr val="bg1"/>
              </a:solidFill>
              <a:latin typeface="Calibri" panose="020F0502020204030204" pitchFamily="34" charset="0"/>
              <a:cs typeface="Calibri" panose="020F0502020204030204" pitchFamily="34" charset="0"/>
            </a:endParaRPr>
          </a:p>
        </p:txBody>
      </p:sp>
      <p:pic>
        <p:nvPicPr>
          <p:cNvPr id="2" name="Hình ảnh 1" descr="Ảnh có chứa đồ chơi, búp bê, đồ họa véc-tơ&#10;&#10;Mô tả được tạo tự động">
            <a:extLst>
              <a:ext uri="{FF2B5EF4-FFF2-40B4-BE49-F238E27FC236}">
                <a16:creationId xmlns:a16="http://schemas.microsoft.com/office/drawing/2014/main" id="{A9755DCE-D097-0957-9F9A-D5D2768B5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1586" y="1509130"/>
            <a:ext cx="6437853" cy="3687132"/>
          </a:xfrm>
          <a:prstGeom prst="rect">
            <a:avLst/>
          </a:prstGeom>
        </p:spPr>
      </p:pic>
      <p:pic>
        <p:nvPicPr>
          <p:cNvPr id="6" name="Picture 5" descr="A picture containing text, transport, airplane, aircraft&#10;&#10;Description automatically generated">
            <a:extLst>
              <a:ext uri="{FF2B5EF4-FFF2-40B4-BE49-F238E27FC236}">
                <a16:creationId xmlns:a16="http://schemas.microsoft.com/office/drawing/2014/main" id="{89794EF2-8DA6-F620-B5D9-C3985C7C32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517" y="355603"/>
            <a:ext cx="6342857" cy="3571429"/>
          </a:xfrm>
          <a:prstGeom prst="rect">
            <a:avLst/>
          </a:prstGeom>
        </p:spPr>
      </p:pic>
      <p:sp>
        <p:nvSpPr>
          <p:cNvPr id="8" name="TextBox 7">
            <a:extLst>
              <a:ext uri="{FF2B5EF4-FFF2-40B4-BE49-F238E27FC236}">
                <a16:creationId xmlns:a16="http://schemas.microsoft.com/office/drawing/2014/main" id="{F7089ADB-0AC1-DCAC-A616-E1B4F59AD5C5}"/>
              </a:ext>
            </a:extLst>
          </p:cNvPr>
          <p:cNvSpPr txBox="1"/>
          <p:nvPr/>
        </p:nvSpPr>
        <p:spPr>
          <a:xfrm>
            <a:off x="1208848" y="889021"/>
            <a:ext cx="2320998" cy="1323439"/>
          </a:xfrm>
          <a:prstGeom prst="rect">
            <a:avLst/>
          </a:prstGeom>
          <a:noFill/>
        </p:spPr>
        <p:txBody>
          <a:bodyPr wrap="square" rtlCol="0">
            <a:spAutoFit/>
          </a:bodyPr>
          <a:lstStyle/>
          <a:p>
            <a:pPr algn="ctr"/>
            <a:r>
              <a:rPr lang="en-US" sz="4000" dirty="0" err="1">
                <a:solidFill>
                  <a:schemeClr val="tx1">
                    <a:lumMod val="85000"/>
                    <a:lumOff val="15000"/>
                  </a:schemeClr>
                </a:solidFill>
                <a:latin typeface="SVN-Kitten" pitchFamily="50" charset="0"/>
              </a:rPr>
              <a:t>Cùng</a:t>
            </a:r>
            <a:r>
              <a:rPr lang="en-US" sz="4000" dirty="0">
                <a:solidFill>
                  <a:schemeClr val="tx1">
                    <a:lumMod val="85000"/>
                    <a:lumOff val="15000"/>
                  </a:schemeClr>
                </a:solidFill>
                <a:latin typeface="SVN-Kitten" pitchFamily="50" charset="0"/>
              </a:rPr>
              <a:t> </a:t>
            </a:r>
          </a:p>
          <a:p>
            <a:pPr algn="ctr"/>
            <a:r>
              <a:rPr lang="en-US" sz="4000" dirty="0">
                <a:solidFill>
                  <a:schemeClr val="tx1">
                    <a:lumMod val="85000"/>
                    <a:lumOff val="15000"/>
                  </a:schemeClr>
                </a:solidFill>
                <a:latin typeface="SVN-Kitten" pitchFamily="50" charset="0"/>
              </a:rPr>
              <a:t>chia </a:t>
            </a:r>
            <a:r>
              <a:rPr lang="en-US" sz="4000" dirty="0" err="1">
                <a:solidFill>
                  <a:schemeClr val="tx1">
                    <a:lumMod val="85000"/>
                    <a:lumOff val="15000"/>
                  </a:schemeClr>
                </a:solidFill>
                <a:latin typeface="SVN-Kitten" pitchFamily="50" charset="0"/>
              </a:rPr>
              <a:t>sẻ</a:t>
            </a:r>
            <a:endParaRPr lang="en-US" sz="4000" dirty="0">
              <a:solidFill>
                <a:schemeClr val="tx1">
                  <a:lumMod val="85000"/>
                  <a:lumOff val="15000"/>
                </a:schemeClr>
              </a:solidFill>
              <a:latin typeface="SVN-Kitten" pitchFamily="50" charset="0"/>
            </a:endParaRPr>
          </a:p>
        </p:txBody>
      </p:sp>
    </p:spTree>
    <p:extLst>
      <p:ext uri="{BB962C8B-B14F-4D97-AF65-F5344CB8AC3E}">
        <p14:creationId xmlns:p14="http://schemas.microsoft.com/office/powerpoint/2010/main" val="711606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35CC6D-FED5-31C1-DA80-832B8FD7BD0C}"/>
              </a:ext>
            </a:extLst>
          </p:cNvPr>
          <p:cNvSpPr txBox="1"/>
          <p:nvPr/>
        </p:nvSpPr>
        <p:spPr>
          <a:xfrm>
            <a:off x="360001" y="502705"/>
            <a:ext cx="4471200" cy="2550096"/>
          </a:xfrm>
          <a:prstGeom prst="round2Diag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t>Tranh 1: </a:t>
            </a:r>
          </a:p>
          <a:p>
            <a:pPr marL="457200" indent="-457200" algn="just">
              <a:buFontTx/>
              <a:buChar char="-"/>
            </a:pPr>
            <a:r>
              <a:rPr lang="en-US" sz="2400"/>
              <a:t>Loại ô nhiễm: Ô nhiễm rác thải sinh hoạt</a:t>
            </a:r>
          </a:p>
          <a:p>
            <a:pPr marL="457200" indent="-457200" algn="just">
              <a:buFontTx/>
              <a:buChar char="-"/>
            </a:pPr>
            <a:r>
              <a:rPr lang="en-US" sz="2400"/>
              <a:t>Nguyên nhân: Do những người thiếu ý thức nên chưa để rác đúng nơi quy định.</a:t>
            </a:r>
          </a:p>
        </p:txBody>
      </p:sp>
      <p:pic>
        <p:nvPicPr>
          <p:cNvPr id="4" name="Picture 2" descr="Hoạt động trải nghiệm lớp 3 Tuần 28 trang 73, 74, 75 | Chân trời sáng tạo">
            <a:extLst>
              <a:ext uri="{FF2B5EF4-FFF2-40B4-BE49-F238E27FC236}">
                <a16:creationId xmlns:a16="http://schemas.microsoft.com/office/drawing/2014/main" id="{C7D92DBD-1300-1CBD-1543-B002F55E9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93" t="2985" b="67497"/>
          <a:stretch/>
        </p:blipFill>
        <p:spPr bwMode="auto">
          <a:xfrm>
            <a:off x="4971593" y="2171578"/>
            <a:ext cx="3733189" cy="213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854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35CC6D-FED5-31C1-DA80-832B8FD7BD0C}"/>
              </a:ext>
            </a:extLst>
          </p:cNvPr>
          <p:cNvSpPr txBox="1"/>
          <p:nvPr/>
        </p:nvSpPr>
        <p:spPr>
          <a:xfrm>
            <a:off x="478790" y="1304101"/>
            <a:ext cx="4456800" cy="2085796"/>
          </a:xfrm>
          <a:prstGeom prst="doubleWav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a:t>Tranh 2: </a:t>
            </a:r>
          </a:p>
          <a:p>
            <a:pPr marL="457200" indent="-457200" algn="just">
              <a:buFontTx/>
              <a:buChar char="-"/>
            </a:pPr>
            <a:r>
              <a:rPr lang="en-US" sz="2400"/>
              <a:t>Loại ô nhiễm: Ô nhiễm nước</a:t>
            </a:r>
          </a:p>
          <a:p>
            <a:pPr marL="457200" indent="-457200" algn="just">
              <a:buFontTx/>
              <a:buChar char="-"/>
            </a:pPr>
            <a:r>
              <a:rPr lang="en-US" sz="2400"/>
              <a:t>Nguyên nhân: Do nước thải công nghiệp chưa được xử lí.</a:t>
            </a:r>
          </a:p>
        </p:txBody>
      </p:sp>
      <p:pic>
        <p:nvPicPr>
          <p:cNvPr id="7" name="Picture 4" descr="Hoạt động trải nghiệm lớp 3 Tuần 28 trang 73, 74, 75 | Chân trời sáng tạo">
            <a:extLst>
              <a:ext uri="{FF2B5EF4-FFF2-40B4-BE49-F238E27FC236}">
                <a16:creationId xmlns:a16="http://schemas.microsoft.com/office/drawing/2014/main" id="{325D0D3E-8A2C-C6B2-3314-A52863FD0F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6" t="15880" r="55450" b="51813"/>
          <a:stretch/>
        </p:blipFill>
        <p:spPr bwMode="auto">
          <a:xfrm>
            <a:off x="5080320" y="1449067"/>
            <a:ext cx="3699340" cy="248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89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35CC6D-FED5-31C1-DA80-832B8FD7BD0C}"/>
              </a:ext>
            </a:extLst>
          </p:cNvPr>
          <p:cNvSpPr txBox="1"/>
          <p:nvPr/>
        </p:nvSpPr>
        <p:spPr>
          <a:xfrm>
            <a:off x="4208390" y="634501"/>
            <a:ext cx="4456800" cy="2314039"/>
          </a:xfrm>
          <a:prstGeom prst="snip2Diag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t>Tranh 3: </a:t>
            </a:r>
          </a:p>
          <a:p>
            <a:pPr marL="457200" indent="-457200" algn="just">
              <a:buFontTx/>
              <a:buChar char="-"/>
            </a:pPr>
            <a:r>
              <a:rPr lang="en-US" sz="2400"/>
              <a:t>Loại ô nhiễm: Ô nhiễm không khí</a:t>
            </a:r>
          </a:p>
          <a:p>
            <a:pPr marL="457200" indent="-457200" algn="just">
              <a:buFontTx/>
              <a:buChar char="-"/>
            </a:pPr>
            <a:r>
              <a:rPr lang="en-US" sz="2400"/>
              <a:t>Nguyên nhân: Do khói bụi từ các nhà máy, xí nghiệp.</a:t>
            </a:r>
          </a:p>
        </p:txBody>
      </p:sp>
      <p:pic>
        <p:nvPicPr>
          <p:cNvPr id="4" name="Picture 6" descr="Hoạt động trải nghiệm lớp 3 Tuần 28 trang 73, 74, 75 | Chân trời sáng tạo">
            <a:extLst>
              <a:ext uri="{FF2B5EF4-FFF2-40B4-BE49-F238E27FC236}">
                <a16:creationId xmlns:a16="http://schemas.microsoft.com/office/drawing/2014/main" id="{DD169F2F-6340-55F2-E2CA-ECB543D25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23" t="32618" r="11262" b="36610"/>
          <a:stretch/>
        </p:blipFill>
        <p:spPr bwMode="auto">
          <a:xfrm>
            <a:off x="478810" y="1936800"/>
            <a:ext cx="3646396" cy="24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0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35CC6D-FED5-31C1-DA80-832B8FD7BD0C}"/>
              </a:ext>
            </a:extLst>
          </p:cNvPr>
          <p:cNvSpPr txBox="1"/>
          <p:nvPr/>
        </p:nvSpPr>
        <p:spPr>
          <a:xfrm>
            <a:off x="586790" y="1872901"/>
            <a:ext cx="4456800" cy="2576572"/>
          </a:xfrm>
          <a:prstGeom prst="horizontalScroll">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a:t>Tranh 4: </a:t>
            </a:r>
          </a:p>
          <a:p>
            <a:pPr marL="457200" indent="-457200" algn="just">
              <a:buFontTx/>
              <a:buChar char="-"/>
            </a:pPr>
            <a:r>
              <a:rPr lang="en-US" sz="2400"/>
              <a:t>Loại ô nhiễm: Ô nhiễm đất</a:t>
            </a:r>
          </a:p>
          <a:p>
            <a:pPr marL="457200" indent="-457200" algn="just">
              <a:buFontTx/>
              <a:buChar char="-"/>
            </a:pPr>
            <a:r>
              <a:rPr lang="en-US" sz="2400"/>
              <a:t>Nguyên nhân: Do việc tùy tiện sử dụng các loại hóa chất.</a:t>
            </a:r>
          </a:p>
        </p:txBody>
      </p:sp>
      <p:pic>
        <p:nvPicPr>
          <p:cNvPr id="6" name="Picture 8" descr="Hoạt động trải nghiệm lớp 3 Tuần 28 trang 73, 74, 75 | Chân trời sáng tạo">
            <a:extLst>
              <a:ext uri="{FF2B5EF4-FFF2-40B4-BE49-F238E27FC236}">
                <a16:creationId xmlns:a16="http://schemas.microsoft.com/office/drawing/2014/main" id="{569D5D61-1D47-12C6-51FB-723C70DAD0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2" t="51103" r="54084" b="13763"/>
          <a:stretch/>
        </p:blipFill>
        <p:spPr bwMode="auto">
          <a:xfrm>
            <a:off x="5223178" y="528954"/>
            <a:ext cx="3521624" cy="257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9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7189371-16D9-A13F-E54A-5AA79081C63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43B44914-91D9-BBE4-A9E8-19C5D2CE07D9}"/>
              </a:ext>
            </a:extLst>
          </p:cNvPr>
          <p:cNvSpPr/>
          <p:nvPr/>
        </p:nvSpPr>
        <p:spPr>
          <a:xfrm>
            <a:off x="219609" y="271595"/>
            <a:ext cx="8704781" cy="448003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35CC6D-FED5-31C1-DA80-832B8FD7BD0C}"/>
              </a:ext>
            </a:extLst>
          </p:cNvPr>
          <p:cNvSpPr txBox="1"/>
          <p:nvPr/>
        </p:nvSpPr>
        <p:spPr>
          <a:xfrm>
            <a:off x="476986" y="900901"/>
            <a:ext cx="4636388" cy="2314039"/>
          </a:xfrm>
          <a:prstGeom prst="foldedCorner">
            <a:avLst/>
          </a:prstGeom>
          <a:ln>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a:t>Tranh 5: </a:t>
            </a:r>
          </a:p>
          <a:p>
            <a:pPr marL="457200" indent="-457200" algn="just">
              <a:buFontTx/>
              <a:buChar char="-"/>
            </a:pPr>
            <a:r>
              <a:rPr lang="en-US" sz="2400"/>
              <a:t>Loại ô nhiễm: Ô nhiễm tiếng ồn</a:t>
            </a:r>
          </a:p>
          <a:p>
            <a:pPr marL="457200" indent="-457200" algn="just">
              <a:buFontTx/>
              <a:buChar char="-"/>
            </a:pPr>
            <a:r>
              <a:rPr lang="en-US" sz="2400"/>
              <a:t>Nguyên nhân: Do sự thiếu ý thức của người dân khi sử dụng âm thanh.</a:t>
            </a:r>
          </a:p>
        </p:txBody>
      </p:sp>
      <p:pic>
        <p:nvPicPr>
          <p:cNvPr id="4" name="Picture 10" descr="Hoạt động trải nghiệm lớp 3 Tuần 28 trang 73, 74, 75 | Chân trời sáng tạo">
            <a:extLst>
              <a:ext uri="{FF2B5EF4-FFF2-40B4-BE49-F238E27FC236}">
                <a16:creationId xmlns:a16="http://schemas.microsoft.com/office/drawing/2014/main" id="{46D6B572-D21F-57F5-AB94-9DCEDA534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26" t="63414" r="3625" b="2220"/>
          <a:stretch/>
        </p:blipFill>
        <p:spPr bwMode="auto">
          <a:xfrm>
            <a:off x="5191200" y="2196000"/>
            <a:ext cx="3399795" cy="237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67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5"/>
          <a:stretch>
            <a:fillRect/>
          </a:stretch>
        </p:blipFill>
        <p:spPr>
          <a:xfrm>
            <a:off x="4932633" y="0"/>
            <a:ext cx="803640" cy="940611"/>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5"/>
          <a:stretch>
            <a:fillRect/>
          </a:stretch>
        </p:blipFill>
        <p:spPr>
          <a:xfrm>
            <a:off x="4148662" y="2964"/>
            <a:ext cx="803640" cy="940611"/>
          </a:xfrm>
          <a:prstGeom prst="rect">
            <a:avLst/>
          </a:prstGeom>
        </p:spPr>
      </p:pic>
      <p:pic>
        <p:nvPicPr>
          <p:cNvPr id="6" name="Picture 2" descr="100+ hình ảnh chibi cô giáo - hinhanhsieudep.net">
            <a:extLst>
              <a:ext uri="{FF2B5EF4-FFF2-40B4-BE49-F238E27FC236}">
                <a16:creationId xmlns:a16="http://schemas.microsoft.com/office/drawing/2014/main" id="{86BE4347-A323-6BF1-53C8-0BCA0DD9320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8661" y="553428"/>
            <a:ext cx="3686208" cy="490950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Nhóm 23">
            <a:extLst>
              <a:ext uri="{FF2B5EF4-FFF2-40B4-BE49-F238E27FC236}">
                <a16:creationId xmlns:a16="http://schemas.microsoft.com/office/drawing/2014/main" id="{6CDBDBDF-22F3-3491-B4C8-017CAE474085}"/>
              </a:ext>
            </a:extLst>
          </p:cNvPr>
          <p:cNvGrpSpPr/>
          <p:nvPr/>
        </p:nvGrpSpPr>
        <p:grpSpPr>
          <a:xfrm>
            <a:off x="-1190329" y="-336179"/>
            <a:ext cx="7140634" cy="4838721"/>
            <a:chOff x="-2769297" y="439307"/>
            <a:chExt cx="7140634" cy="4838721"/>
          </a:xfrm>
        </p:grpSpPr>
        <p:pic>
          <p:nvPicPr>
            <p:cNvPr id="22" name="Hình ảnh 21">
              <a:extLst>
                <a:ext uri="{FF2B5EF4-FFF2-40B4-BE49-F238E27FC236}">
                  <a16:creationId xmlns:a16="http://schemas.microsoft.com/office/drawing/2014/main" id="{C609E1EA-1F6C-C1E8-6783-0C2CA14DC789}"/>
                </a:ext>
              </a:extLst>
            </p:cNvPr>
            <p:cNvPicPr>
              <a:picLocks noChangeAspect="1"/>
            </p:cNvPicPr>
            <p:nvPr/>
          </p:nvPicPr>
          <p:blipFill rotWithShape="1">
            <a:blip r:embed="rId7">
              <a:extLst>
                <a:ext uri="{28A0092B-C50C-407E-A947-70E740481C1C}">
                  <a14:useLocalDpi xmlns:a14="http://schemas.microsoft.com/office/drawing/2010/main" val="0"/>
                </a:ext>
              </a:extLst>
            </a:blip>
            <a:srcRect r="52073" b="42263"/>
            <a:stretch/>
          </p:blipFill>
          <p:spPr>
            <a:xfrm>
              <a:off x="-2769297" y="439307"/>
              <a:ext cx="7140634" cy="4838721"/>
            </a:xfrm>
            <a:prstGeom prst="rect">
              <a:avLst/>
            </a:prstGeom>
          </p:spPr>
        </p:pic>
        <p:sp>
          <p:nvSpPr>
            <p:cNvPr id="23" name="Hộp Văn bản 22">
              <a:extLst>
                <a:ext uri="{FF2B5EF4-FFF2-40B4-BE49-F238E27FC236}">
                  <a16:creationId xmlns:a16="http://schemas.microsoft.com/office/drawing/2014/main" id="{74BD1A81-3E01-BF56-307A-BADA30B128B6}"/>
                </a:ext>
              </a:extLst>
            </p:cNvPr>
            <p:cNvSpPr txBox="1"/>
            <p:nvPr/>
          </p:nvSpPr>
          <p:spPr>
            <a:xfrm>
              <a:off x="-1118168" y="2052276"/>
              <a:ext cx="4370400" cy="1692771"/>
            </a:xfrm>
            <a:prstGeom prst="rect">
              <a:avLst/>
            </a:prstGeom>
            <a:noFill/>
          </p:spPr>
          <p:txBody>
            <a:bodyPr wrap="square" rtlCol="0">
              <a:spAutoFit/>
            </a:bodyPr>
            <a:lstStyle/>
            <a:p>
              <a:pPr algn="just"/>
              <a:r>
                <a:rPr lang="en-US" sz="2600" b="1" dirty="0">
                  <a:solidFill>
                    <a:srgbClr val="C00000"/>
                  </a:solidFill>
                </a:rPr>
                <a:t>*Ở </a:t>
              </a:r>
              <a:r>
                <a:rPr lang="en-US" sz="2600" b="1" dirty="0" err="1">
                  <a:solidFill>
                    <a:srgbClr val="C00000"/>
                  </a:solidFill>
                </a:rPr>
                <a:t>nơi</a:t>
              </a:r>
              <a:r>
                <a:rPr lang="en-US" sz="2600" b="1" dirty="0">
                  <a:solidFill>
                    <a:srgbClr val="C00000"/>
                  </a:solidFill>
                </a:rPr>
                <a:t> </a:t>
              </a:r>
              <a:r>
                <a:rPr lang="en-US" sz="2600" b="1" dirty="0" err="1">
                  <a:solidFill>
                    <a:srgbClr val="C00000"/>
                  </a:solidFill>
                </a:rPr>
                <a:t>em</a:t>
              </a:r>
              <a:r>
                <a:rPr lang="en-US" sz="2600" b="1" dirty="0">
                  <a:solidFill>
                    <a:srgbClr val="C00000"/>
                  </a:solidFill>
                </a:rPr>
                <a:t> </a:t>
              </a:r>
              <a:r>
                <a:rPr lang="en-US" sz="2600" b="1" dirty="0" err="1">
                  <a:solidFill>
                    <a:srgbClr val="C00000"/>
                  </a:solidFill>
                </a:rPr>
                <a:t>sống</a:t>
              </a:r>
              <a:r>
                <a:rPr lang="en-US" sz="2600" b="1" dirty="0">
                  <a:solidFill>
                    <a:srgbClr val="C00000"/>
                  </a:solidFill>
                </a:rPr>
                <a:t> </a:t>
              </a:r>
              <a:r>
                <a:rPr lang="en-US" sz="2600" b="1" dirty="0" err="1">
                  <a:solidFill>
                    <a:srgbClr val="C00000"/>
                  </a:solidFill>
                </a:rPr>
                <a:t>môi</a:t>
              </a:r>
              <a:r>
                <a:rPr lang="en-US" sz="2600" b="1" dirty="0">
                  <a:solidFill>
                    <a:srgbClr val="C00000"/>
                  </a:solidFill>
                </a:rPr>
                <a:t> </a:t>
              </a:r>
              <a:r>
                <a:rPr lang="en-US" sz="2600" b="1" dirty="0" err="1">
                  <a:solidFill>
                    <a:srgbClr val="C00000"/>
                  </a:solidFill>
                </a:rPr>
                <a:t>trường</a:t>
              </a:r>
              <a:r>
                <a:rPr lang="en-US" sz="2600" b="1" dirty="0">
                  <a:solidFill>
                    <a:srgbClr val="C00000"/>
                  </a:solidFill>
                </a:rPr>
                <a:t> </a:t>
              </a:r>
              <a:r>
                <a:rPr lang="en-US" sz="2600" b="1" dirty="0" err="1">
                  <a:solidFill>
                    <a:srgbClr val="C00000"/>
                  </a:solidFill>
                </a:rPr>
                <a:t>có</a:t>
              </a:r>
              <a:r>
                <a:rPr lang="en-US" sz="2600" b="1" dirty="0">
                  <a:solidFill>
                    <a:srgbClr val="C00000"/>
                  </a:solidFill>
                </a:rPr>
                <a:t> </a:t>
              </a:r>
              <a:r>
                <a:rPr lang="en-US" sz="2600" b="1" dirty="0" err="1">
                  <a:solidFill>
                    <a:srgbClr val="C00000"/>
                  </a:solidFill>
                </a:rPr>
                <a:t>bị</a:t>
              </a:r>
              <a:r>
                <a:rPr lang="en-US" sz="2600" b="1" dirty="0">
                  <a:solidFill>
                    <a:srgbClr val="C00000"/>
                  </a:solidFill>
                </a:rPr>
                <a:t> ô </a:t>
              </a:r>
              <a:r>
                <a:rPr lang="en-US" sz="2600" b="1" dirty="0" err="1">
                  <a:solidFill>
                    <a:srgbClr val="C00000"/>
                  </a:solidFill>
                </a:rPr>
                <a:t>nhiễm</a:t>
              </a:r>
              <a:r>
                <a:rPr lang="en-US" sz="2600" b="1" dirty="0">
                  <a:solidFill>
                    <a:srgbClr val="C00000"/>
                  </a:solidFill>
                </a:rPr>
                <a:t> </a:t>
              </a:r>
              <a:r>
                <a:rPr lang="en-US" sz="2600" b="1" dirty="0" err="1">
                  <a:solidFill>
                    <a:srgbClr val="C00000"/>
                  </a:solidFill>
                </a:rPr>
                <a:t>không</a:t>
              </a:r>
              <a:r>
                <a:rPr lang="en-US" sz="2600" b="1" dirty="0">
                  <a:solidFill>
                    <a:srgbClr val="C00000"/>
                  </a:solidFill>
                </a:rPr>
                <a:t>?</a:t>
              </a:r>
            </a:p>
            <a:p>
              <a:pPr algn="just"/>
              <a:r>
                <a:rPr lang="en-US" sz="2600" b="1" dirty="0">
                  <a:solidFill>
                    <a:srgbClr val="C00000"/>
                  </a:solidFill>
                </a:rPr>
                <a:t>*Theo </a:t>
              </a:r>
              <a:r>
                <a:rPr lang="en-US" sz="2600" b="1" dirty="0" err="1">
                  <a:solidFill>
                    <a:srgbClr val="C00000"/>
                  </a:solidFill>
                </a:rPr>
                <a:t>em</a:t>
              </a:r>
              <a:r>
                <a:rPr lang="en-US" sz="2600" b="1" dirty="0">
                  <a:solidFill>
                    <a:srgbClr val="C00000"/>
                  </a:solidFill>
                </a:rPr>
                <a:t>, </a:t>
              </a:r>
              <a:r>
                <a:rPr lang="en-US" sz="2600" b="1" dirty="0" err="1">
                  <a:solidFill>
                    <a:srgbClr val="C00000"/>
                  </a:solidFill>
                </a:rPr>
                <a:t>việc</a:t>
              </a:r>
              <a:r>
                <a:rPr lang="en-US" sz="2600" b="1" dirty="0">
                  <a:solidFill>
                    <a:srgbClr val="C00000"/>
                  </a:solidFill>
                </a:rPr>
                <a:t> ô </a:t>
              </a:r>
              <a:r>
                <a:rPr lang="en-US" sz="2600" b="1" dirty="0" err="1">
                  <a:solidFill>
                    <a:srgbClr val="C00000"/>
                  </a:solidFill>
                </a:rPr>
                <a:t>nhiễm</a:t>
              </a:r>
              <a:r>
                <a:rPr lang="en-US" sz="2600" b="1" dirty="0">
                  <a:solidFill>
                    <a:srgbClr val="C00000"/>
                  </a:solidFill>
                </a:rPr>
                <a:t> </a:t>
              </a:r>
              <a:r>
                <a:rPr lang="en-US" sz="2600" b="1" dirty="0" err="1">
                  <a:solidFill>
                    <a:srgbClr val="C00000"/>
                  </a:solidFill>
                </a:rPr>
                <a:t>đó</a:t>
              </a:r>
              <a:r>
                <a:rPr lang="en-US" sz="2600" b="1" dirty="0">
                  <a:solidFill>
                    <a:srgbClr val="C00000"/>
                  </a:solidFill>
                </a:rPr>
                <a:t> </a:t>
              </a:r>
              <a:r>
                <a:rPr lang="en-US" sz="2600" b="1" dirty="0" err="1">
                  <a:solidFill>
                    <a:srgbClr val="C00000"/>
                  </a:solidFill>
                </a:rPr>
                <a:t>là</a:t>
              </a:r>
              <a:r>
                <a:rPr lang="en-US" sz="2600" b="1" dirty="0">
                  <a:solidFill>
                    <a:srgbClr val="C00000"/>
                  </a:solidFill>
                </a:rPr>
                <a:t> do </a:t>
              </a:r>
              <a:r>
                <a:rPr lang="en-US" sz="2600" b="1" dirty="0" err="1">
                  <a:solidFill>
                    <a:srgbClr val="C00000"/>
                  </a:solidFill>
                </a:rPr>
                <a:t>nguyên</a:t>
              </a:r>
              <a:r>
                <a:rPr lang="en-US" sz="2600" b="1" dirty="0">
                  <a:solidFill>
                    <a:srgbClr val="C00000"/>
                  </a:solidFill>
                </a:rPr>
                <a:t> </a:t>
              </a:r>
              <a:r>
                <a:rPr lang="en-US" sz="2600" b="1" dirty="0" err="1">
                  <a:solidFill>
                    <a:srgbClr val="C00000"/>
                  </a:solidFill>
                </a:rPr>
                <a:t>nhân</a:t>
              </a:r>
              <a:r>
                <a:rPr lang="en-US" sz="2600" b="1" dirty="0">
                  <a:solidFill>
                    <a:srgbClr val="C00000"/>
                  </a:solidFill>
                </a:rPr>
                <a:t> </a:t>
              </a:r>
              <a:r>
                <a:rPr lang="en-US" sz="2600" b="1" dirty="0" err="1">
                  <a:solidFill>
                    <a:srgbClr val="C00000"/>
                  </a:solidFill>
                </a:rPr>
                <a:t>nào</a:t>
              </a:r>
              <a:r>
                <a:rPr lang="en-US" sz="2600" b="1" dirty="0">
                  <a:solidFill>
                    <a:srgbClr val="C00000"/>
                  </a:solidFill>
                </a:rPr>
                <a:t>?</a:t>
              </a:r>
            </a:p>
          </p:txBody>
        </p:sp>
      </p:grpSp>
    </p:spTree>
    <p:extLst>
      <p:ext uri="{BB962C8B-B14F-4D97-AF65-F5344CB8AC3E}">
        <p14:creationId xmlns:p14="http://schemas.microsoft.com/office/powerpoint/2010/main" val="31630024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30" name="Picture 6" descr="Empty wooden board with school kids cartoon 3615423 Vector Art at Vecteezy">
            <a:extLst>
              <a:ext uri="{FF2B5EF4-FFF2-40B4-BE49-F238E27FC236}">
                <a16:creationId xmlns:a16="http://schemas.microsoft.com/office/drawing/2014/main" id="{D9CDEEAA-39CD-A63E-E242-E27BB482D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4955"/>
            <a:ext cx="9144000" cy="67919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11" name="TextBox 5">
            <a:extLst>
              <a:ext uri="{FF2B5EF4-FFF2-40B4-BE49-F238E27FC236}">
                <a16:creationId xmlns:a16="http://schemas.microsoft.com/office/drawing/2014/main" id="{40D7B12E-46CF-4251-925F-87F8A8EE7082}"/>
              </a:ext>
            </a:extLst>
          </p:cNvPr>
          <p:cNvSpPr txBox="1"/>
          <p:nvPr/>
        </p:nvSpPr>
        <p:spPr>
          <a:xfrm>
            <a:off x="2486309" y="1575543"/>
            <a:ext cx="4602936" cy="830997"/>
          </a:xfrm>
          <a:prstGeom prst="rect">
            <a:avLst/>
          </a:prstGeom>
          <a:noFill/>
        </p:spPr>
        <p:txBody>
          <a:bodyPr wrap="square" rtlCol="0">
            <a:spAutoFit/>
          </a:bodyPr>
          <a:lstStyle/>
          <a:p>
            <a:pPr algn="ctr"/>
            <a:r>
              <a:rPr lang="en-US" sz="4800" dirty="0" err="1">
                <a:ln>
                  <a:solidFill>
                    <a:srgbClr val="0070C0"/>
                  </a:solidFill>
                </a:ln>
                <a:solidFill>
                  <a:schemeClr val="bg1"/>
                </a:solidFill>
                <a:latin typeface="#9Slide05 SVNClementine" panose="020F0502020204030203" pitchFamily="34" charset="0"/>
              </a:rPr>
              <a:t>Sinh</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hoạt</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dưới</a:t>
            </a:r>
            <a:r>
              <a:rPr lang="en-US" sz="4800" dirty="0">
                <a:ln>
                  <a:solidFill>
                    <a:srgbClr val="0070C0"/>
                  </a:solidFill>
                </a:ln>
                <a:solidFill>
                  <a:schemeClr val="bg1"/>
                </a:solidFill>
                <a:latin typeface="#9Slide05 SVNClementine" panose="020F0502020204030203" pitchFamily="34" charset="0"/>
              </a:rPr>
              <a:t> </a:t>
            </a:r>
            <a:r>
              <a:rPr lang="en-US" sz="4800" dirty="0" err="1">
                <a:ln>
                  <a:solidFill>
                    <a:srgbClr val="0070C0"/>
                  </a:solidFill>
                </a:ln>
                <a:solidFill>
                  <a:schemeClr val="bg1"/>
                </a:solidFill>
                <a:latin typeface="#9Slide05 SVNClementine" panose="020F0502020204030203" pitchFamily="34" charset="0"/>
              </a:rPr>
              <a:t>cờ</a:t>
            </a:r>
            <a:endParaRPr lang="en-US" sz="4800" dirty="0">
              <a:ln>
                <a:solidFill>
                  <a:srgbClr val="0070C0"/>
                </a:solidFill>
              </a:ln>
              <a:solidFill>
                <a:schemeClr val="bg1"/>
              </a:solidFill>
              <a:latin typeface="#9Slide05 SVNClementine" panose="020F0502020204030203" pitchFamily="34" charset="0"/>
            </a:endParaRPr>
          </a:p>
        </p:txBody>
      </p:sp>
      <p:sp>
        <p:nvSpPr>
          <p:cNvPr id="2" name="TextBox 1">
            <a:extLst>
              <a:ext uri="{FF2B5EF4-FFF2-40B4-BE49-F238E27FC236}">
                <a16:creationId xmlns:a16="http://schemas.microsoft.com/office/drawing/2014/main" id="{7AC547EE-6354-42DE-98A9-1D15E0022416}"/>
              </a:ext>
            </a:extLst>
          </p:cNvPr>
          <p:cNvSpPr txBox="1"/>
          <p:nvPr/>
        </p:nvSpPr>
        <p:spPr>
          <a:xfrm>
            <a:off x="1800248" y="2160301"/>
            <a:ext cx="6150769" cy="1839158"/>
          </a:xfrm>
          <a:prstGeom prst="snipRoundRect">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prstMaterial="softEdge"/>
          </a:bodyPr>
          <a:lstStyle/>
          <a:p>
            <a:pPr algn="ctr"/>
            <a:r>
              <a:rPr lang="en-US" sz="3600" b="1" spc="100" dirty="0" err="1">
                <a:ln w="19050">
                  <a:solidFill>
                    <a:srgbClr val="00B050"/>
                  </a:solidFill>
                </a:ln>
                <a:solidFill>
                  <a:schemeClr val="bg1"/>
                </a:solidFill>
                <a:latin typeface="UTM Cookies" panose="02040603050506020204" pitchFamily="18" charset="0"/>
              </a:rPr>
              <a:t>Hưởng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ứng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phong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trào</a:t>
            </a:r>
            <a:r>
              <a:rPr lang="en-US" sz="3600" b="1" spc="100" dirty="0">
                <a:ln w="19050">
                  <a:solidFill>
                    <a:srgbClr val="00B050"/>
                  </a:solidFill>
                </a:ln>
                <a:solidFill>
                  <a:schemeClr val="bg1"/>
                </a:solidFill>
                <a:latin typeface="UTM Cookies" panose="02040603050506020204" pitchFamily="18" charset="0"/>
              </a:rPr>
              <a:t> </a:t>
            </a:r>
          </a:p>
          <a:p>
            <a:pPr algn="ctr"/>
            <a:r>
              <a:rPr lang="en-US" sz="3600" b="1" spc="100" dirty="0">
                <a:ln w="19050">
                  <a:solidFill>
                    <a:srgbClr val="00B050"/>
                  </a:solidFill>
                </a:ln>
                <a:solidFill>
                  <a:schemeClr val="bg1"/>
                </a:solidFill>
                <a:latin typeface="UTM Cookies" panose="02040603050506020204" pitchFamily="18" charset="0"/>
              </a:rPr>
              <a:t>“</a:t>
            </a:r>
            <a:r>
              <a:rPr lang="en-US" sz="3600" b="1" spc="100" dirty="0" err="1">
                <a:ln w="19050">
                  <a:solidFill>
                    <a:srgbClr val="00B050"/>
                  </a:solidFill>
                </a:ln>
                <a:solidFill>
                  <a:schemeClr val="bg1"/>
                </a:solidFill>
                <a:latin typeface="UTM Cookies" panose="02040603050506020204" pitchFamily="18" charset="0"/>
              </a:rPr>
              <a:t>Môi</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trường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xanh</a:t>
            </a:r>
            <a:r>
              <a:rPr lang="en-US" sz="3600" b="1" spc="100" dirty="0">
                <a:ln w="19050">
                  <a:solidFill>
                    <a:srgbClr val="00B050"/>
                  </a:solidFill>
                </a:ln>
                <a:solidFill>
                  <a:schemeClr val="bg1"/>
                </a:solidFill>
                <a:latin typeface="UTM Cookies" panose="02040603050506020204" pitchFamily="18" charset="0"/>
              </a:rPr>
              <a:t> – </a:t>
            </a:r>
            <a:r>
              <a:rPr lang="en-US" sz="3600" b="1" spc="100" dirty="0" err="1">
                <a:ln w="19050">
                  <a:solidFill>
                    <a:srgbClr val="00B050"/>
                  </a:solidFill>
                </a:ln>
                <a:solidFill>
                  <a:schemeClr val="bg1"/>
                </a:solidFill>
                <a:latin typeface="UTM Cookies" panose="02040603050506020204" pitchFamily="18" charset="0"/>
              </a:rPr>
              <a:t>Cuộc</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sống</a:t>
            </a:r>
            <a:r>
              <a:rPr lang="en-US" sz="3600" b="1" spc="100" dirty="0">
                <a:ln w="19050">
                  <a:solidFill>
                    <a:srgbClr val="00B050"/>
                  </a:solidFill>
                </a:ln>
                <a:solidFill>
                  <a:schemeClr val="bg1"/>
                </a:solidFill>
                <a:latin typeface="UTM Cookies" panose="02040603050506020204" pitchFamily="18" charset="0"/>
              </a:rPr>
              <a:t> </a:t>
            </a:r>
            <a:r>
              <a:rPr lang="en-US" sz="3600" b="1" spc="100" dirty="0" err="1">
                <a:ln w="19050">
                  <a:solidFill>
                    <a:srgbClr val="00B050"/>
                  </a:solidFill>
                </a:ln>
                <a:solidFill>
                  <a:schemeClr val="bg1"/>
                </a:solidFill>
                <a:latin typeface="UTM Cookies" panose="02040603050506020204" pitchFamily="18" charset="0"/>
              </a:rPr>
              <a:t>xanh</a:t>
            </a:r>
            <a:r>
              <a:rPr lang="en-US" sz="3600" b="1" spc="100" dirty="0">
                <a:ln w="19050">
                  <a:solidFill>
                    <a:srgbClr val="00B050"/>
                  </a:solidFill>
                </a:ln>
                <a:solidFill>
                  <a:schemeClr val="bg1"/>
                </a:solidFill>
                <a:latin typeface="UTM Cookies" panose="02040603050506020204" pitchFamily="18" charset="0"/>
              </a:rPr>
              <a:t>”</a:t>
            </a:r>
          </a:p>
        </p:txBody>
      </p:sp>
    </p:spTree>
    <p:extLst>
      <p:ext uri="{BB962C8B-B14F-4D97-AF65-F5344CB8AC3E}">
        <p14:creationId xmlns:p14="http://schemas.microsoft.com/office/powerpoint/2010/main" val="3932311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92B354-62D6-AFD4-D9A4-7911CB2AC420}"/>
              </a:ext>
            </a:extLst>
          </p:cNvPr>
          <p:cNvSpPr txBox="1"/>
          <p:nvPr/>
        </p:nvSpPr>
        <p:spPr>
          <a:xfrm>
            <a:off x="876980" y="10553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ln/>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ln/>
              <a:solidFill>
                <a:srgbClr val="FF66CC"/>
              </a:solidFill>
              <a:effectLst>
                <a:outerShdw blurRad="38100" dist="38100" dir="2700000" algn="tl">
                  <a:srgbClr val="000000">
                    <a:alpha val="43137"/>
                  </a:srgbClr>
                </a:outerShdw>
              </a:effectLst>
              <a:latin typeface="UVN Banh Mi" pitchFamily="2" charset="0"/>
            </a:endParaRPr>
          </a:p>
        </p:txBody>
      </p:sp>
      <p:pic>
        <p:nvPicPr>
          <p:cNvPr id="2" name="Picture 2" descr="100+ hình ảnh chibi cô giáo - hinhanhsieudep.net">
            <a:extLst>
              <a:ext uri="{FF2B5EF4-FFF2-40B4-BE49-F238E27FC236}">
                <a16:creationId xmlns:a16="http://schemas.microsoft.com/office/drawing/2014/main" id="{2C616974-6E65-1E13-2D2B-E21A3B7AE2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122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E93F5B9-04B4-C247-761A-98FF30B81E11}"/>
              </a:ext>
            </a:extLst>
          </p:cNvPr>
          <p:cNvSpPr txBox="1"/>
          <p:nvPr/>
        </p:nvSpPr>
        <p:spPr>
          <a:xfrm>
            <a:off x="1867986" y="932796"/>
            <a:ext cx="5408028" cy="1323439"/>
          </a:xfrm>
          <a:prstGeom prst="rect">
            <a:avLst/>
          </a:prstGeom>
          <a:noFill/>
        </p:spPr>
        <p:txBody>
          <a:bodyPr wrap="square" rtlCol="0">
            <a:spAutoFit/>
          </a:bodyPr>
          <a:lstStyle/>
          <a:p>
            <a:pPr algn="ctr"/>
            <a:r>
              <a:rPr lang="en-US" sz="8000">
                <a:solidFill>
                  <a:schemeClr val="accent1"/>
                </a:solidFill>
                <a:latin typeface="#9Slide05 SVNClementine" panose="020F0502020204030203" pitchFamily="34" charset="0"/>
              </a:rPr>
              <a:t>Sinh hoạt lớp</a:t>
            </a:r>
            <a:endParaRPr lang="en-US" sz="8000" dirty="0">
              <a:solidFill>
                <a:schemeClr val="accent1"/>
              </a:solidFill>
              <a:latin typeface="#9Slide05 SVNClementine" panose="020F0502020204030203" pitchFamily="34" charset="0"/>
            </a:endParaRPr>
          </a:p>
        </p:txBody>
      </p:sp>
    </p:spTree>
    <p:extLst>
      <p:ext uri="{BB962C8B-B14F-4D97-AF65-F5344CB8AC3E}">
        <p14:creationId xmlns:p14="http://schemas.microsoft.com/office/powerpoint/2010/main" val="142622489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92B354-62D6-AFD4-D9A4-7911CB2AC420}"/>
              </a:ext>
            </a:extLst>
          </p:cNvPr>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ln/>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ln/>
              <a:solidFill>
                <a:srgbClr val="FF66CC"/>
              </a:solidFill>
              <a:effectLst>
                <a:outerShdw blurRad="38100" dist="38100" dir="2700000" algn="tl">
                  <a:srgbClr val="000000">
                    <a:alpha val="43137"/>
                  </a:srgbClr>
                </a:outerShdw>
              </a:effectLst>
              <a:latin typeface="UVN Banh Mi" pitchFamily="2" charset="0"/>
            </a:endParaRPr>
          </a:p>
        </p:txBody>
      </p:sp>
      <p:pic>
        <p:nvPicPr>
          <p:cNvPr id="2" name="Picture 2" descr="100+ hình ảnh chibi cô giáo - hinhanhsieudep.net">
            <a:extLst>
              <a:ext uri="{FF2B5EF4-FFF2-40B4-BE49-F238E27FC236}">
                <a16:creationId xmlns:a16="http://schemas.microsoft.com/office/drawing/2014/main" id="{2C616974-6E65-1E13-2D2B-E21A3B7AE2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6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2" name="TextBox 1">
            <a:extLst>
              <a:ext uri="{FF2B5EF4-FFF2-40B4-BE49-F238E27FC236}">
                <a16:creationId xmlns:a16="http://schemas.microsoft.com/office/drawing/2014/main" id="{ACBA318A-C7A5-655A-488E-F7E775042F86}"/>
              </a:ext>
            </a:extLst>
          </p:cNvPr>
          <p:cNvSpPr txBox="1"/>
          <p:nvPr/>
        </p:nvSpPr>
        <p:spPr>
          <a:xfrm>
            <a:off x="2068770" y="110585"/>
            <a:ext cx="5006460" cy="146423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err="1">
                <a:solidFill>
                  <a:srgbClr val="FF0000"/>
                </a:solidFill>
                <a:latin typeface="UTM Cookies" panose="02040603050506020204" pitchFamily="18" charset="0"/>
              </a:rPr>
              <a:t>Phần</a:t>
            </a:r>
            <a:r>
              <a:rPr lang="en-US" sz="4000">
                <a:latin typeface="UTM Cookies" panose="02040603050506020204" pitchFamily="18" charset="0"/>
              </a:rPr>
              <a:t>  </a:t>
            </a:r>
            <a:r>
              <a:rPr lang="en-US" sz="4000">
                <a:solidFill>
                  <a:schemeClr val="accent6">
                    <a:lumMod val="75000"/>
                  </a:schemeClr>
                </a:solidFill>
                <a:latin typeface="UTM Cookies" panose="02040603050506020204" pitchFamily="18" charset="0"/>
              </a:rPr>
              <a:t>làm</a:t>
            </a:r>
            <a:r>
              <a:rPr lang="en-US" sz="4000">
                <a:latin typeface="UTM Cookies" panose="02040603050506020204" pitchFamily="18" charset="0"/>
              </a:rPr>
              <a:t> </a:t>
            </a:r>
            <a:r>
              <a:rPr lang="en-US" sz="4000">
                <a:solidFill>
                  <a:srgbClr val="FFC000"/>
                </a:solidFill>
                <a:latin typeface="UTM Cookies" panose="02040603050506020204" pitchFamily="18" charset="0"/>
              </a:rPr>
              <a:t>việc</a:t>
            </a:r>
            <a:r>
              <a:rPr lang="en-US" sz="4000">
                <a:latin typeface="UTM Cookies" panose="02040603050506020204" pitchFamily="18" charset="0"/>
              </a:rPr>
              <a:t> </a:t>
            </a:r>
            <a:r>
              <a:rPr lang="en-US" sz="4000">
                <a:solidFill>
                  <a:srgbClr val="FF66CC"/>
                </a:solidFill>
                <a:latin typeface="UTM Cookies" panose="02040603050506020204" pitchFamily="18" charset="0"/>
              </a:rPr>
              <a:t>của</a:t>
            </a:r>
            <a:r>
              <a:rPr lang="en-US" sz="4000">
                <a:latin typeface="UTM Cookies" panose="02040603050506020204" pitchFamily="18" charset="0"/>
              </a:rPr>
              <a:t> </a:t>
            </a:r>
            <a:r>
              <a:rPr lang="en-US" sz="4000">
                <a:solidFill>
                  <a:srgbClr val="0070C0"/>
                </a:solidFill>
                <a:latin typeface="UTM Cookies" panose="02040603050506020204" pitchFamily="18" charset="0"/>
              </a:rPr>
              <a:t>ban</a:t>
            </a:r>
            <a:r>
              <a:rPr lang="en-US" sz="4000">
                <a:latin typeface="UTM Cookies" panose="02040603050506020204" pitchFamily="18" charset="0"/>
              </a:rPr>
              <a:t> </a:t>
            </a:r>
            <a:r>
              <a:rPr lang="en-US" sz="4000">
                <a:solidFill>
                  <a:srgbClr val="002060"/>
                </a:solidFill>
                <a:latin typeface="UTM Cookies" panose="02040603050506020204" pitchFamily="18" charset="0"/>
              </a:rPr>
              <a:t>cán</a:t>
            </a:r>
            <a:r>
              <a:rPr lang="en-US" sz="4000">
                <a:latin typeface="UTM Cookies" panose="02040603050506020204" pitchFamily="18" charset="0"/>
              </a:rPr>
              <a:t> </a:t>
            </a:r>
            <a:r>
              <a:rPr lang="en-US" sz="4000">
                <a:solidFill>
                  <a:schemeClr val="accent6">
                    <a:lumMod val="50000"/>
                  </a:schemeClr>
                </a:solidFill>
                <a:latin typeface="UTM Cookies" panose="02040603050506020204" pitchFamily="18" charset="0"/>
              </a:rPr>
              <a:t>sự</a:t>
            </a:r>
            <a:r>
              <a:rPr lang="en-US" sz="4000">
                <a:latin typeface="UTM Cookies" panose="02040603050506020204" pitchFamily="18" charset="0"/>
              </a:rPr>
              <a:t> </a:t>
            </a:r>
            <a:r>
              <a:rPr lang="en-US" sz="4000">
                <a:solidFill>
                  <a:schemeClr val="bg2">
                    <a:lumMod val="50000"/>
                  </a:schemeClr>
                </a:solidFill>
                <a:latin typeface="UTM Cookies" panose="02040603050506020204" pitchFamily="18" charset="0"/>
              </a:rPr>
              <a:t>lớp</a:t>
            </a:r>
            <a:endParaRPr lang="en-US" sz="4000" dirty="0">
              <a:solidFill>
                <a:schemeClr val="bg2">
                  <a:lumMod val="50000"/>
                </a:schemeClr>
              </a:solidFill>
              <a:latin typeface="UTM Cookies" panose="02040603050506020204" pitchFamily="18" charset="0"/>
            </a:endParaRPr>
          </a:p>
        </p:txBody>
      </p:sp>
      <p:sp>
        <p:nvSpPr>
          <p:cNvPr id="5" name="TextBox 4">
            <a:extLst>
              <a:ext uri="{FF2B5EF4-FFF2-40B4-BE49-F238E27FC236}">
                <a16:creationId xmlns:a16="http://schemas.microsoft.com/office/drawing/2014/main" id="{B04CD5E8-51EC-EB6C-B9B8-11D0595918DE}"/>
              </a:ext>
            </a:extLst>
          </p:cNvPr>
          <p:cNvSpPr txBox="1"/>
          <p:nvPr/>
        </p:nvSpPr>
        <p:spPr>
          <a:xfrm>
            <a:off x="157337" y="1630302"/>
            <a:ext cx="3298112" cy="1328023"/>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trưởng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quả</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hoạt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động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tổ</a:t>
            </a:r>
            <a:endParaRPr lang="en-US" sz="24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6EF8A77-0369-5FAA-671A-3D664D9C2768}"/>
              </a:ext>
            </a:extLst>
          </p:cNvPr>
          <p:cNvSpPr txBox="1"/>
          <p:nvPr/>
        </p:nvSpPr>
        <p:spPr>
          <a:xfrm>
            <a:off x="5786436" y="1643488"/>
            <a:ext cx="3298113" cy="1328023"/>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a:solidFill>
                  <a:schemeClr val="tx1"/>
                </a:solidFill>
                <a:latin typeface="Calibri" panose="020F0502020204030204" pitchFamily="34" charset="0"/>
                <a:cs typeface="Calibri" panose="020F0502020204030204" pitchFamily="34" charset="0"/>
              </a:rPr>
              <a:t>Lớp trưởng báo cáo kết quả học tập của lớp trong tuần</a:t>
            </a:r>
            <a:endParaRPr lang="vi-VN" sz="2400" b="1" dirty="0">
              <a:solidFill>
                <a:schemeClr val="tx1"/>
              </a:solidFill>
              <a:latin typeface="Calibri" panose="020F0502020204030204" pitchFamily="34" charset="0"/>
              <a:cs typeface="Calibri" panose="020F0502020204030204" pitchFamily="34" charset="0"/>
            </a:endParaRPr>
          </a:p>
        </p:txBody>
      </p:sp>
      <p:pic>
        <p:nvPicPr>
          <p:cNvPr id="2050" name="Picture 2" descr="Pin on Girl cartoon">
            <a:extLst>
              <a:ext uri="{FF2B5EF4-FFF2-40B4-BE49-F238E27FC236}">
                <a16:creationId xmlns:a16="http://schemas.microsoft.com/office/drawing/2014/main" id="{5192134B-4AE0-D66E-4E8B-2F3F20F68F2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41" b="92315" l="6143" r="92000">
                        <a14:foregroundMark x1="52857" y1="3333" x2="52857" y2="3333"/>
                        <a14:foregroundMark x1="8857" y1="14815" x2="8857" y2="14815"/>
                        <a14:foregroundMark x1="46000" y1="13981" x2="55000" y2="27222"/>
                        <a14:foregroundMark x1="55000" y1="27222" x2="55000" y2="27222"/>
                        <a14:foregroundMark x1="62857" y1="17222" x2="63571" y2="27037"/>
                        <a14:foregroundMark x1="92000" y1="15278" x2="92000" y2="15278"/>
                        <a14:foregroundMark x1="45571" y1="73611" x2="41571" y2="85370"/>
                        <a14:foregroundMark x1="41571" y1="85370" x2="48571" y2="84259"/>
                        <a14:foregroundMark x1="50429" y1="73704" x2="50714" y2="84815"/>
                        <a14:foregroundMark x1="49571" y1="87222" x2="50714" y2="88704"/>
                        <a14:foregroundMark x1="51143" y1="91204" x2="51143" y2="91204"/>
                        <a14:foregroundMark x1="57571" y1="73611" x2="55429" y2="83333"/>
                        <a14:foregroundMark x1="55429" y1="83333" x2="57286" y2="87222"/>
                        <a14:foregroundMark x1="58000" y1="87222" x2="61000" y2="85926"/>
                        <a14:foregroundMark x1="49857" y1="18889" x2="46571" y2="20093"/>
                        <a14:foregroundMark x1="6143" y1="13704" x2="6143" y2="13704"/>
                        <a14:foregroundMark x1="50429" y1="16389" x2="45143" y2="30648"/>
                        <a14:foregroundMark x1="46857" y1="19722" x2="49429" y2="15833"/>
                        <a14:foregroundMark x1="53714" y1="86667" x2="53714" y2="86667"/>
                        <a14:foregroundMark x1="60143" y1="88056" x2="60143" y2="88056"/>
                        <a14:foregroundMark x1="54714" y1="88333" x2="54714" y2="88333"/>
                        <a14:foregroundMark x1="48571" y1="92315" x2="51571" y2="91759"/>
                      </a14:backgroundRemoval>
                    </a14:imgEffect>
                  </a14:imgLayer>
                </a14:imgProps>
              </a:ext>
              <a:ext uri="{28A0092B-C50C-407E-A947-70E740481C1C}">
                <a14:useLocalDpi xmlns:a14="http://schemas.microsoft.com/office/drawing/2010/main" val="0"/>
              </a:ext>
            </a:extLst>
          </a:blip>
          <a:srcRect b="6970"/>
          <a:stretch/>
        </p:blipFill>
        <p:spPr bwMode="auto">
          <a:xfrm>
            <a:off x="2709724" y="2350898"/>
            <a:ext cx="2041162" cy="2929517"/>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đồ chơi, búp bê&#10;&#10;Mô tả được tạo tự động">
            <a:extLst>
              <a:ext uri="{FF2B5EF4-FFF2-40B4-BE49-F238E27FC236}">
                <a16:creationId xmlns:a16="http://schemas.microsoft.com/office/drawing/2014/main" id="{A496D2CE-D096-A609-9C12-D93E349AD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2307500"/>
            <a:ext cx="1392789" cy="2897449"/>
          </a:xfrm>
          <a:prstGeom prst="rect">
            <a:avLst/>
          </a:prstGeom>
        </p:spPr>
      </p:pic>
    </p:spTree>
    <p:extLst>
      <p:ext uri="{BB962C8B-B14F-4D97-AF65-F5344CB8AC3E}">
        <p14:creationId xmlns:p14="http://schemas.microsoft.com/office/powerpoint/2010/main" val="387355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13C02-496D-A244-7E0A-1F844088B75E}"/>
              </a:ext>
            </a:extLst>
          </p:cNvPr>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ln/>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ln/>
              <a:solidFill>
                <a:srgbClr val="FF66CC"/>
              </a:solidFill>
              <a:effectLst>
                <a:outerShdw blurRad="38100" dist="38100" dir="2700000" algn="tl">
                  <a:srgbClr val="000000">
                    <a:alpha val="43137"/>
                  </a:srgbClr>
                </a:outerShdw>
              </a:effectLst>
              <a:latin typeface="UVN Banh Mi" pitchFamily="2" charset="0"/>
            </a:endParaRPr>
          </a:p>
        </p:txBody>
      </p:sp>
      <p:pic>
        <p:nvPicPr>
          <p:cNvPr id="3" name="Picture 2" descr="100+ hình ảnh chibi cô giáo - hinhanhsieudep.net">
            <a:extLst>
              <a:ext uri="{FF2B5EF4-FFF2-40B4-BE49-F238E27FC236}">
                <a16:creationId xmlns:a16="http://schemas.microsoft.com/office/drawing/2014/main" id="{0919965A-1BC6-371E-FA37-D27DC63433E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6139A2-1967-C554-5302-25D915DC3EFF}"/>
              </a:ext>
            </a:extLst>
          </p:cNvPr>
          <p:cNvSpPr txBox="1"/>
          <p:nvPr/>
        </p:nvSpPr>
        <p:spPr>
          <a:xfrm>
            <a:off x="790580" y="2210047"/>
            <a:ext cx="1800000" cy="523220"/>
          </a:xfrm>
          <a:prstGeom prst="rect">
            <a:avLst/>
          </a:prstGeom>
          <a:noFill/>
        </p:spPr>
        <p:txBody>
          <a:bodyPr wrap="square" rtlCol="0">
            <a:spAutoFit/>
          </a:bodyPr>
          <a:lstStyle/>
          <a:p>
            <a:r>
              <a:rPr lang="en-US" sz="2800"/>
              <a:t>Ưu điểm:</a:t>
            </a:r>
          </a:p>
        </p:txBody>
      </p:sp>
    </p:spTree>
    <p:extLst>
      <p:ext uri="{BB962C8B-B14F-4D97-AF65-F5344CB8AC3E}">
        <p14:creationId xmlns:p14="http://schemas.microsoft.com/office/powerpoint/2010/main" val="256611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4086EF-BB51-EC98-855C-31344C918D7E}"/>
              </a:ext>
            </a:extLst>
          </p:cNvPr>
          <p:cNvSpPr txBox="1"/>
          <p:nvPr/>
        </p:nvSpPr>
        <p:spPr>
          <a:xfrm>
            <a:off x="790580" y="1004958"/>
            <a:ext cx="4728308"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400" b="1" spc="100">
                <a:ln/>
                <a:solidFill>
                  <a:schemeClr val="accent2">
                    <a:lumMod val="60000"/>
                    <a:lumOff val="40000"/>
                  </a:schemeClr>
                </a:solidFill>
                <a:effectLst>
                  <a:outerShdw blurRad="38100" dist="38100" dir="2700000" algn="tl">
                    <a:srgbClr val="000000">
                      <a:alpha val="43137"/>
                    </a:srgbClr>
                  </a:outerShdw>
                </a:effectLst>
                <a:latin typeface="UVN Banh Mi" pitchFamily="2" charset="0"/>
              </a:rPr>
              <a:t>Phần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5">
                    <a:lumMod val="60000"/>
                    <a:lumOff val="40000"/>
                  </a:schemeClr>
                </a:solidFill>
                <a:effectLst>
                  <a:outerShdw blurRad="38100" dist="38100" dir="2700000" algn="tl">
                    <a:srgbClr val="000000">
                      <a:alpha val="43137"/>
                    </a:srgbClr>
                  </a:outerShdw>
                </a:effectLst>
                <a:latin typeface="UVN Banh Mi" pitchFamily="2" charset="0"/>
              </a:rPr>
              <a:t>nhận</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4">
                    <a:lumMod val="60000"/>
                    <a:lumOff val="40000"/>
                  </a:schemeClr>
                </a:solidFill>
                <a:effectLst>
                  <a:outerShdw blurRad="38100" dist="38100" dir="2700000" algn="tl">
                    <a:srgbClr val="000000">
                      <a:alpha val="43137"/>
                    </a:srgbClr>
                  </a:outerShdw>
                </a:effectLst>
                <a:latin typeface="UVN Banh Mi" pitchFamily="2" charset="0"/>
              </a:rPr>
              <a:t>xét</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chemeClr val="accent6">
                    <a:lumMod val="60000"/>
                    <a:lumOff val="40000"/>
                  </a:schemeClr>
                </a:solidFill>
                <a:effectLst>
                  <a:outerShdw blurRad="38100" dist="38100" dir="2700000" algn="tl">
                    <a:srgbClr val="000000">
                      <a:alpha val="43137"/>
                    </a:srgbClr>
                  </a:outerShdw>
                </a:effectLst>
                <a:latin typeface="UVN Banh Mi" pitchFamily="2" charset="0"/>
              </a:rPr>
              <a:t>Giáo</a:t>
            </a:r>
            <a:r>
              <a:rPr lang="en-US" sz="4400" b="1" spc="100">
                <a:ln/>
                <a:solidFill>
                  <a:srgbClr val="FF0066"/>
                </a:solidFill>
                <a:effectLst>
                  <a:outerShdw blurRad="38100" dist="38100" dir="2700000" algn="tl">
                    <a:srgbClr val="000000">
                      <a:alpha val="43137"/>
                    </a:srgbClr>
                  </a:outerShdw>
                </a:effectLst>
                <a:latin typeface="UVN Banh Mi" pitchFamily="2" charset="0"/>
              </a:rPr>
              <a:t> </a:t>
            </a:r>
            <a:r>
              <a:rPr lang="en-US" sz="4400" b="1" spc="100">
                <a:ln/>
                <a:solidFill>
                  <a:srgbClr val="FF66CC"/>
                </a:solidFill>
                <a:effectLst>
                  <a:outerShdw blurRad="38100" dist="38100" dir="2700000" algn="tl">
                    <a:srgbClr val="000000">
                      <a:alpha val="43137"/>
                    </a:srgbClr>
                  </a:outerShdw>
                </a:effectLst>
                <a:latin typeface="UVN Banh Mi" pitchFamily="2" charset="0"/>
              </a:rPr>
              <a:t>viên</a:t>
            </a:r>
            <a:endParaRPr lang="en-US" sz="4400" b="1" spc="100" dirty="0">
              <a:ln/>
              <a:solidFill>
                <a:srgbClr val="FF66CC"/>
              </a:solidFill>
              <a:effectLst>
                <a:outerShdw blurRad="38100" dist="38100" dir="2700000" algn="tl">
                  <a:srgbClr val="000000">
                    <a:alpha val="43137"/>
                  </a:srgbClr>
                </a:outerShdw>
              </a:effectLst>
              <a:latin typeface="UVN Banh Mi" pitchFamily="2" charset="0"/>
            </a:endParaRPr>
          </a:p>
        </p:txBody>
      </p:sp>
      <p:pic>
        <p:nvPicPr>
          <p:cNvPr id="3" name="Picture 2" descr="100+ hình ảnh chibi cô giáo - hinhanhsieudep.net">
            <a:extLst>
              <a:ext uri="{FF2B5EF4-FFF2-40B4-BE49-F238E27FC236}">
                <a16:creationId xmlns:a16="http://schemas.microsoft.com/office/drawing/2014/main" id="{A797231B-F182-3796-AD17-A0D3486D4BA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47061" y="791028"/>
            <a:ext cx="3686208" cy="4909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7A23D9-C261-2C49-7784-BC89789EEDF6}"/>
              </a:ext>
            </a:extLst>
          </p:cNvPr>
          <p:cNvSpPr txBox="1"/>
          <p:nvPr/>
        </p:nvSpPr>
        <p:spPr>
          <a:xfrm>
            <a:off x="790580" y="2210047"/>
            <a:ext cx="1800000" cy="523220"/>
          </a:xfrm>
          <a:prstGeom prst="rect">
            <a:avLst/>
          </a:prstGeom>
          <a:noFill/>
        </p:spPr>
        <p:txBody>
          <a:bodyPr wrap="square" rtlCol="0">
            <a:spAutoFit/>
          </a:bodyPr>
          <a:lstStyle/>
          <a:p>
            <a:r>
              <a:rPr lang="en-US" sz="2800"/>
              <a:t>Hạn chế:</a:t>
            </a:r>
          </a:p>
        </p:txBody>
      </p:sp>
    </p:spTree>
    <p:extLst>
      <p:ext uri="{BB962C8B-B14F-4D97-AF65-F5344CB8AC3E}">
        <p14:creationId xmlns:p14="http://schemas.microsoft.com/office/powerpoint/2010/main" val="332000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4" name="TextBox 3">
            <a:extLst>
              <a:ext uri="{FF2B5EF4-FFF2-40B4-BE49-F238E27FC236}">
                <a16:creationId xmlns:a16="http://schemas.microsoft.com/office/drawing/2014/main" id="{90F226F5-06BC-76A2-6C64-639AB19A3D5E}"/>
              </a:ext>
            </a:extLst>
          </p:cNvPr>
          <p:cNvSpPr txBox="1"/>
          <p:nvPr/>
        </p:nvSpPr>
        <p:spPr>
          <a:xfrm>
            <a:off x="2195736" y="27630"/>
            <a:ext cx="5548921" cy="851297"/>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400">
                <a:solidFill>
                  <a:srgbClr val="FF0000"/>
                </a:solidFill>
                <a:latin typeface="UTM Cookies" panose="02040603050506020204" pitchFamily="18" charset="0"/>
              </a:rPr>
              <a:t>Góc</a:t>
            </a:r>
            <a:r>
              <a:rPr lang="en-US" sz="4400">
                <a:latin typeface="UTM Cookies" panose="02040603050506020204" pitchFamily="18" charset="0"/>
              </a:rPr>
              <a:t> </a:t>
            </a:r>
            <a:r>
              <a:rPr lang="en-US" sz="4400">
                <a:solidFill>
                  <a:srgbClr val="FFC000"/>
                </a:solidFill>
                <a:latin typeface="UTM Cookies" panose="02040603050506020204" pitchFamily="18" charset="0"/>
              </a:rPr>
              <a:t>tuyên</a:t>
            </a:r>
            <a:r>
              <a:rPr lang="en-US" sz="4400">
                <a:latin typeface="UTM Cookies" panose="02040603050506020204" pitchFamily="18" charset="0"/>
              </a:rPr>
              <a:t> </a:t>
            </a:r>
            <a:r>
              <a:rPr lang="en-US" sz="4400">
                <a:solidFill>
                  <a:srgbClr val="00B050"/>
                </a:solidFill>
                <a:latin typeface="UTM Cookies" panose="02040603050506020204" pitchFamily="18" charset="0"/>
              </a:rPr>
              <a:t>dương</a:t>
            </a:r>
            <a:endParaRPr lang="en-US" sz="4400" dirty="0">
              <a:solidFill>
                <a:srgbClr val="00B050"/>
              </a:solidFill>
              <a:latin typeface="UTM Cookies" panose="02040603050506020204" pitchFamily="18" charset="0"/>
            </a:endParaRPr>
          </a:p>
        </p:txBody>
      </p:sp>
      <p:sp>
        <p:nvSpPr>
          <p:cNvPr id="6" name="TextBox 5">
            <a:extLst>
              <a:ext uri="{FF2B5EF4-FFF2-40B4-BE49-F238E27FC236}">
                <a16:creationId xmlns:a16="http://schemas.microsoft.com/office/drawing/2014/main" id="{E49DA7E2-0EE5-3212-E993-A792902CED79}"/>
              </a:ext>
            </a:extLst>
          </p:cNvPr>
          <p:cNvSpPr txBox="1"/>
          <p:nvPr/>
        </p:nvSpPr>
        <p:spPr>
          <a:xfrm>
            <a:off x="219512" y="951116"/>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4267">
                <a:solidFill>
                  <a:srgbClr val="FF0000"/>
                </a:solidFill>
                <a:latin typeface="SVN-Kitten" pitchFamily="50" charset="0"/>
              </a:rPr>
              <a:t>Ngôi sao chăm chỉ</a:t>
            </a:r>
            <a:endParaRPr lang="en-US" sz="4267" dirty="0">
              <a:solidFill>
                <a:srgbClr val="FF0000"/>
              </a:solidFill>
              <a:latin typeface="SVN-Kitten" pitchFamily="50" charset="0"/>
            </a:endParaRPr>
          </a:p>
        </p:txBody>
      </p:sp>
      <p:sp>
        <p:nvSpPr>
          <p:cNvPr id="11" name="TextBox 10">
            <a:extLst>
              <a:ext uri="{FF2B5EF4-FFF2-40B4-BE49-F238E27FC236}">
                <a16:creationId xmlns:a16="http://schemas.microsoft.com/office/drawing/2014/main" id="{E7F05D82-421E-0DCA-EAFF-8C7B27C4387C}"/>
              </a:ext>
            </a:extLst>
          </p:cNvPr>
          <p:cNvSpPr txBox="1"/>
          <p:nvPr/>
        </p:nvSpPr>
        <p:spPr>
          <a:xfrm>
            <a:off x="5148072" y="1024169"/>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4267">
                <a:solidFill>
                  <a:srgbClr val="FF0000"/>
                </a:solidFill>
                <a:latin typeface="SVN-Kitten" pitchFamily="50" charset="0"/>
              </a:rPr>
              <a:t>Ngôi sao chăm chỉ</a:t>
            </a:r>
            <a:endParaRPr lang="en-US" sz="4267" dirty="0">
              <a:solidFill>
                <a:srgbClr val="FF0000"/>
              </a:solidFill>
              <a:latin typeface="SVN-Kitten" pitchFamily="50" charset="0"/>
            </a:endParaRPr>
          </a:p>
        </p:txBody>
      </p:sp>
      <p:pic>
        <p:nvPicPr>
          <p:cNvPr id="12" name="Picture 2" descr="Pin on Girl cartoon">
            <a:extLst>
              <a:ext uri="{FF2B5EF4-FFF2-40B4-BE49-F238E27FC236}">
                <a16:creationId xmlns:a16="http://schemas.microsoft.com/office/drawing/2014/main" id="{142E2C16-6932-3A09-3A4C-981B942D77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41" b="92315" l="6143" r="92000">
                        <a14:foregroundMark x1="52857" y1="3333" x2="52857" y2="3333"/>
                        <a14:foregroundMark x1="8857" y1="14815" x2="8857" y2="14815"/>
                        <a14:foregroundMark x1="46000" y1="13981" x2="55000" y2="27222"/>
                        <a14:foregroundMark x1="55000" y1="27222" x2="55000" y2="27222"/>
                        <a14:foregroundMark x1="62857" y1="17222" x2="63571" y2="27037"/>
                        <a14:foregroundMark x1="92000" y1="15278" x2="92000" y2="15278"/>
                        <a14:foregroundMark x1="45571" y1="73611" x2="41571" y2="85370"/>
                        <a14:foregroundMark x1="41571" y1="85370" x2="48571" y2="84259"/>
                        <a14:foregroundMark x1="50429" y1="73704" x2="50714" y2="84815"/>
                        <a14:foregroundMark x1="49571" y1="87222" x2="50714" y2="88704"/>
                        <a14:foregroundMark x1="51143" y1="91204" x2="51143" y2="91204"/>
                        <a14:foregroundMark x1="57571" y1="73611" x2="55429" y2="83333"/>
                        <a14:foregroundMark x1="55429" y1="83333" x2="57286" y2="87222"/>
                        <a14:foregroundMark x1="58000" y1="87222" x2="61000" y2="85926"/>
                        <a14:foregroundMark x1="49857" y1="18889" x2="46571" y2="20093"/>
                        <a14:foregroundMark x1="6143" y1="13704" x2="6143" y2="13704"/>
                        <a14:foregroundMark x1="50429" y1="16389" x2="45143" y2="30648"/>
                        <a14:foregroundMark x1="46857" y1="19722" x2="49429" y2="15833"/>
                        <a14:foregroundMark x1="53714" y1="86667" x2="53714" y2="86667"/>
                        <a14:foregroundMark x1="60143" y1="88056" x2="60143" y2="88056"/>
                        <a14:foregroundMark x1="54714" y1="88333" x2="54714" y2="88333"/>
                        <a14:foregroundMark x1="48571" y1="92315" x2="51571" y2="91759"/>
                      </a14:backgroundRemoval>
                    </a14:imgEffect>
                  </a14:imgLayer>
                </a14:imgProps>
              </a:ext>
              <a:ext uri="{28A0092B-C50C-407E-A947-70E740481C1C}">
                <a14:useLocalDpi xmlns:a14="http://schemas.microsoft.com/office/drawing/2010/main" val="0"/>
              </a:ext>
            </a:extLst>
          </a:blip>
          <a:srcRect b="6970"/>
          <a:stretch/>
        </p:blipFill>
        <p:spPr bwMode="auto">
          <a:xfrm>
            <a:off x="1039565" y="2314955"/>
            <a:ext cx="2041162" cy="2929517"/>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8" descr="Ảnh có chứa đồ chơi, búp bê&#10;&#10;Mô tả được tạo tự động">
            <a:extLst>
              <a:ext uri="{FF2B5EF4-FFF2-40B4-BE49-F238E27FC236}">
                <a16:creationId xmlns:a16="http://schemas.microsoft.com/office/drawing/2014/main" id="{3B412DBF-7EEA-D98E-A70E-A83B221C3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800" y="2314955"/>
            <a:ext cx="1392789" cy="2897449"/>
          </a:xfrm>
          <a:prstGeom prst="rect">
            <a:avLst/>
          </a:prstGeom>
        </p:spPr>
      </p:pic>
    </p:spTree>
    <p:extLst>
      <p:ext uri="{BB962C8B-B14F-4D97-AF65-F5344CB8AC3E}">
        <p14:creationId xmlns:p14="http://schemas.microsoft.com/office/powerpoint/2010/main" val="387584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1D3B7C-C99A-9B4C-BD2B-A02ED7ADA9A8}"/>
              </a:ext>
            </a:extLst>
          </p:cNvPr>
          <p:cNvSpPr/>
          <p:nvPr/>
        </p:nvSpPr>
        <p:spPr>
          <a:xfrm>
            <a:off x="457200" y="295118"/>
            <a:ext cx="8229600" cy="3957567"/>
          </a:xfrm>
          <a:custGeom>
            <a:avLst/>
            <a:gdLst>
              <a:gd name="connsiteX0" fmla="*/ 0 w 8229600"/>
              <a:gd name="connsiteY0" fmla="*/ 659608 h 3957567"/>
              <a:gd name="connsiteX1" fmla="*/ 659608 w 8229600"/>
              <a:gd name="connsiteY1" fmla="*/ 0 h 3957567"/>
              <a:gd name="connsiteX2" fmla="*/ 7569992 w 8229600"/>
              <a:gd name="connsiteY2" fmla="*/ 0 h 3957567"/>
              <a:gd name="connsiteX3" fmla="*/ 8229600 w 8229600"/>
              <a:gd name="connsiteY3" fmla="*/ 659608 h 3957567"/>
              <a:gd name="connsiteX4" fmla="*/ 8229600 w 8229600"/>
              <a:gd name="connsiteY4" fmla="*/ 3297959 h 3957567"/>
              <a:gd name="connsiteX5" fmla="*/ 7569992 w 8229600"/>
              <a:gd name="connsiteY5" fmla="*/ 3957567 h 3957567"/>
              <a:gd name="connsiteX6" fmla="*/ 659608 w 8229600"/>
              <a:gd name="connsiteY6" fmla="*/ 3957567 h 3957567"/>
              <a:gd name="connsiteX7" fmla="*/ 0 w 8229600"/>
              <a:gd name="connsiteY7" fmla="*/ 3297959 h 3957567"/>
              <a:gd name="connsiteX8" fmla="*/ 0 w 8229600"/>
              <a:gd name="connsiteY8" fmla="*/ 659608 h 395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3957567" fill="none" extrusionOk="0">
                <a:moveTo>
                  <a:pt x="0" y="659608"/>
                </a:moveTo>
                <a:cubicBezTo>
                  <a:pt x="-58015" y="271054"/>
                  <a:pt x="312096" y="19099"/>
                  <a:pt x="659608" y="0"/>
                </a:cubicBezTo>
                <a:cubicBezTo>
                  <a:pt x="3131783" y="-61902"/>
                  <a:pt x="5378021" y="-101778"/>
                  <a:pt x="7569992" y="0"/>
                </a:cubicBezTo>
                <a:cubicBezTo>
                  <a:pt x="7878719" y="-17422"/>
                  <a:pt x="8240811" y="280377"/>
                  <a:pt x="8229600" y="659608"/>
                </a:cubicBezTo>
                <a:cubicBezTo>
                  <a:pt x="8287254" y="1154686"/>
                  <a:pt x="8245875" y="2147615"/>
                  <a:pt x="8229600" y="3297959"/>
                </a:cubicBezTo>
                <a:cubicBezTo>
                  <a:pt x="8220899" y="3657990"/>
                  <a:pt x="7924384" y="3911814"/>
                  <a:pt x="7569992" y="3957567"/>
                </a:cubicBezTo>
                <a:cubicBezTo>
                  <a:pt x="5515150" y="3815175"/>
                  <a:pt x="3008894" y="4068668"/>
                  <a:pt x="659608" y="3957567"/>
                </a:cubicBezTo>
                <a:cubicBezTo>
                  <a:pt x="283493" y="3963483"/>
                  <a:pt x="-11279" y="3713677"/>
                  <a:pt x="0" y="3297959"/>
                </a:cubicBezTo>
                <a:cubicBezTo>
                  <a:pt x="-60195" y="2909277"/>
                  <a:pt x="-117669" y="1031167"/>
                  <a:pt x="0" y="659608"/>
                </a:cubicBezTo>
                <a:close/>
              </a:path>
              <a:path w="8229600" h="3957567" stroke="0" extrusionOk="0">
                <a:moveTo>
                  <a:pt x="0" y="659608"/>
                </a:moveTo>
                <a:cubicBezTo>
                  <a:pt x="-21296" y="267171"/>
                  <a:pt x="279113" y="-27104"/>
                  <a:pt x="659608" y="0"/>
                </a:cubicBezTo>
                <a:cubicBezTo>
                  <a:pt x="2829976" y="-164947"/>
                  <a:pt x="6422275" y="-52288"/>
                  <a:pt x="7569992" y="0"/>
                </a:cubicBezTo>
                <a:cubicBezTo>
                  <a:pt x="7931393" y="-45264"/>
                  <a:pt x="8219582" y="296921"/>
                  <a:pt x="8229600" y="659608"/>
                </a:cubicBezTo>
                <a:cubicBezTo>
                  <a:pt x="8086275" y="1803037"/>
                  <a:pt x="8323050" y="2555842"/>
                  <a:pt x="8229600" y="3297959"/>
                </a:cubicBezTo>
                <a:cubicBezTo>
                  <a:pt x="8273987" y="3719559"/>
                  <a:pt x="7928020" y="3946170"/>
                  <a:pt x="7569992" y="3957567"/>
                </a:cubicBezTo>
                <a:cubicBezTo>
                  <a:pt x="4214399" y="4116108"/>
                  <a:pt x="2093404" y="3815731"/>
                  <a:pt x="659608" y="3957567"/>
                </a:cubicBezTo>
                <a:cubicBezTo>
                  <a:pt x="294818" y="3966335"/>
                  <a:pt x="59139" y="3641686"/>
                  <a:pt x="0" y="3297959"/>
                </a:cubicBezTo>
                <a:cubicBezTo>
                  <a:pt x="108226" y="2568320"/>
                  <a:pt x="-136457" y="1732772"/>
                  <a:pt x="0" y="659608"/>
                </a:cubicBezTo>
                <a:close/>
              </a:path>
            </a:pathLst>
          </a:custGeom>
          <a:solidFill>
            <a:schemeClr val="bg1">
              <a:alpha val="90000"/>
            </a:schemeClr>
          </a:solidFill>
          <a:ln w="38100">
            <a:solidFill>
              <a:srgbClr val="00206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t"/>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Phương hướng hoạt động Tuần…</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lnSpc>
                <a:spcPct val="250000"/>
              </a:lnSpc>
            </a:pP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1" name="Nhóm 10">
            <a:extLst>
              <a:ext uri="{FF2B5EF4-FFF2-40B4-BE49-F238E27FC236}">
                <a16:creationId xmlns:a16="http://schemas.microsoft.com/office/drawing/2014/main" id="{D197CBCF-0E8A-5693-2ACC-41A926F84CB7}"/>
              </a:ext>
            </a:extLst>
          </p:cNvPr>
          <p:cNvGrpSpPr/>
          <p:nvPr/>
        </p:nvGrpSpPr>
        <p:grpSpPr>
          <a:xfrm>
            <a:off x="712033" y="1528218"/>
            <a:ext cx="5697889" cy="2136877"/>
            <a:chOff x="281737" y="3340474"/>
            <a:chExt cx="6509000" cy="1555772"/>
          </a:xfrm>
        </p:grpSpPr>
        <p:sp>
          <p:nvSpPr>
            <p:cNvPr id="10" name="Hình chữ nhật: Góc Tròn 9">
              <a:extLst>
                <a:ext uri="{FF2B5EF4-FFF2-40B4-BE49-F238E27FC236}">
                  <a16:creationId xmlns:a16="http://schemas.microsoft.com/office/drawing/2014/main" id="{78003EA4-DF66-5DF0-3D3D-C10F0951B3F9}"/>
                </a:ext>
              </a:extLst>
            </p:cNvPr>
            <p:cNvSpPr/>
            <p:nvPr/>
          </p:nvSpPr>
          <p:spPr>
            <a:xfrm>
              <a:off x="281737" y="3340474"/>
              <a:ext cx="6509000" cy="1555772"/>
            </a:xfrm>
            <a:prstGeom prst="roundRect">
              <a:avLst>
                <a:gd name="adj" fmla="val 11587"/>
              </a:avLst>
            </a:prstGeom>
            <a:solidFill>
              <a:srgbClr val="FFFF99"/>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8">
              <a:extLst>
                <a:ext uri="{FF2B5EF4-FFF2-40B4-BE49-F238E27FC236}">
                  <a16:creationId xmlns:a16="http://schemas.microsoft.com/office/drawing/2014/main" id="{B1584B36-337E-7CD5-8D79-9424B690D1ED}"/>
                </a:ext>
              </a:extLst>
            </p:cNvPr>
            <p:cNvSpPr txBox="1"/>
            <p:nvPr/>
          </p:nvSpPr>
          <p:spPr>
            <a:xfrm>
              <a:off x="373686" y="3368248"/>
              <a:ext cx="6325103" cy="425751"/>
            </a:xfrm>
            <a:prstGeom prst="rect">
              <a:avLst/>
            </a:prstGeom>
            <a:noFill/>
          </p:spPr>
          <p:txBody>
            <a:bodyPr wrap="square" rtlCol="0">
              <a:spAutoFit/>
            </a:bodyPr>
            <a:lstStyle/>
            <a:p>
              <a:pPr algn="just"/>
              <a:r>
                <a:rPr lang="en-US" sz="3200" b="1">
                  <a:solidFill>
                    <a:srgbClr val="002060"/>
                  </a:solidFill>
                </a:rPr>
                <a:t>….</a:t>
              </a:r>
              <a:endParaRPr lang="en-US" sz="3200" b="1" dirty="0">
                <a:solidFill>
                  <a:srgbClr val="002060"/>
                </a:solidFill>
              </a:endParaRPr>
            </a:p>
          </p:txBody>
        </p:sp>
      </p:grpSp>
    </p:spTree>
    <p:extLst>
      <p:ext uri="{BB962C8B-B14F-4D97-AF65-F5344CB8AC3E}">
        <p14:creationId xmlns:p14="http://schemas.microsoft.com/office/powerpoint/2010/main" val="157288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E30212-B63E-E324-1E73-E4D29102A1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tretch>
            <a:fillRect/>
          </a:stretch>
        </p:blipFill>
        <p:spPr>
          <a:xfrm>
            <a:off x="-1" y="-2964"/>
            <a:ext cx="9144000" cy="5187739"/>
          </a:xfrm>
          <a:prstGeom prst="rect">
            <a:avLst/>
          </a:prstGeom>
        </p:spPr>
      </p:pic>
      <p:pic>
        <p:nvPicPr>
          <p:cNvPr id="7" name="Picture 6">
            <a:extLst>
              <a:ext uri="{FF2B5EF4-FFF2-40B4-BE49-F238E27FC236}">
                <a16:creationId xmlns:a16="http://schemas.microsoft.com/office/drawing/2014/main" id="{EC584735-F00E-0D1E-5F2C-462DAC1BF476}"/>
              </a:ext>
            </a:extLst>
          </p:cNvPr>
          <p:cNvPicPr>
            <a:picLocks noChangeAspect="1"/>
          </p:cNvPicPr>
          <p:nvPr/>
        </p:nvPicPr>
        <p:blipFill>
          <a:blip r:embed="rId4"/>
          <a:stretch>
            <a:fillRect/>
          </a:stretch>
        </p:blipFill>
        <p:spPr>
          <a:xfrm>
            <a:off x="0" y="3721425"/>
            <a:ext cx="9144000" cy="1463350"/>
          </a:xfrm>
          <a:prstGeom prst="rect">
            <a:avLst/>
          </a:prstGeom>
        </p:spPr>
      </p:pic>
      <p:pic>
        <p:nvPicPr>
          <p:cNvPr id="10" name="Picture 9">
            <a:extLst>
              <a:ext uri="{FF2B5EF4-FFF2-40B4-BE49-F238E27FC236}">
                <a16:creationId xmlns:a16="http://schemas.microsoft.com/office/drawing/2014/main" id="{A622B7AC-1CF2-7BD8-F15B-CDF672CA9A16}"/>
              </a:ext>
            </a:extLst>
          </p:cNvPr>
          <p:cNvPicPr>
            <a:picLocks noChangeAspect="1"/>
          </p:cNvPicPr>
          <p:nvPr/>
        </p:nvPicPr>
        <p:blipFill>
          <a:blip r:embed="rId5"/>
          <a:stretch>
            <a:fillRect/>
          </a:stretch>
        </p:blipFill>
        <p:spPr>
          <a:xfrm>
            <a:off x="4932633" y="0"/>
            <a:ext cx="803640" cy="940611"/>
          </a:xfrm>
          <a:prstGeom prst="rect">
            <a:avLst/>
          </a:prstGeom>
        </p:spPr>
      </p:pic>
      <p:pic>
        <p:nvPicPr>
          <p:cNvPr id="11" name="Picture 10">
            <a:extLst>
              <a:ext uri="{FF2B5EF4-FFF2-40B4-BE49-F238E27FC236}">
                <a16:creationId xmlns:a16="http://schemas.microsoft.com/office/drawing/2014/main" id="{3DAD1BA6-2AFB-912B-9C37-4B09E678682D}"/>
              </a:ext>
            </a:extLst>
          </p:cNvPr>
          <p:cNvPicPr>
            <a:picLocks noChangeAspect="1"/>
          </p:cNvPicPr>
          <p:nvPr/>
        </p:nvPicPr>
        <p:blipFill>
          <a:blip r:embed="rId5"/>
          <a:stretch>
            <a:fillRect/>
          </a:stretch>
        </p:blipFill>
        <p:spPr>
          <a:xfrm>
            <a:off x="4148662" y="2964"/>
            <a:ext cx="803640" cy="940611"/>
          </a:xfrm>
          <a:prstGeom prst="rect">
            <a:avLst/>
          </a:prstGeom>
        </p:spPr>
      </p:pic>
      <p:pic>
        <p:nvPicPr>
          <p:cNvPr id="8196" name="Picture 4" descr="484,944 Happy Birthday Cartoon Images, Stock Photos &amp; Vectors | Shutterstock">
            <a:extLst>
              <a:ext uri="{FF2B5EF4-FFF2-40B4-BE49-F238E27FC236}">
                <a16:creationId xmlns:a16="http://schemas.microsoft.com/office/drawing/2014/main" id="{D92C42DD-6DE4-4CB6-117B-6A8DC8C8097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00" b="90000" l="5133" r="94159">
                        <a14:foregroundMark x1="9912" y1="42857" x2="13982" y2="68214"/>
                        <a14:foregroundMark x1="10619" y1="40714" x2="20354" y2="63214"/>
                        <a14:foregroundMark x1="20354" y1="63214" x2="17168" y2="41786"/>
                        <a14:foregroundMark x1="17168" y1="41786" x2="15929" y2="41071"/>
                        <a14:foregroundMark x1="9558" y1="42857" x2="9558" y2="63571"/>
                        <a14:foregroundMark x1="9558" y1="63571" x2="9735" y2="64643"/>
                        <a14:foregroundMark x1="5310" y1="43929" x2="5310" y2="43929"/>
                        <a14:foregroundMark x1="5133" y1="68214" x2="5133" y2="68214"/>
                        <a14:foregroundMark x1="77168" y1="7857" x2="77168" y2="7857"/>
                        <a14:foregroundMark x1="94159" y1="43214" x2="94159" y2="43214"/>
                      </a14:backgroundRemoval>
                    </a14:imgEffect>
                  </a14:imgLayer>
                </a14:imgProps>
              </a:ext>
              <a:ext uri="{28A0092B-C50C-407E-A947-70E740481C1C}">
                <a14:useLocalDpi xmlns:a14="http://schemas.microsoft.com/office/drawing/2010/main" val="0"/>
              </a:ext>
            </a:extLst>
          </a:blip>
          <a:srcRect/>
          <a:stretch>
            <a:fillRect/>
          </a:stretch>
        </p:blipFill>
        <p:spPr bwMode="auto">
          <a:xfrm>
            <a:off x="-2" y="1287563"/>
            <a:ext cx="3376802" cy="167345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appy Little Girl PNG Picture, Happy Birthday Cartoon Little Girl, Birthday,  Cartoon, Little Girl PNG Image For Free Download">
            <a:extLst>
              <a:ext uri="{FF2B5EF4-FFF2-40B4-BE49-F238E27FC236}">
                <a16:creationId xmlns:a16="http://schemas.microsoft.com/office/drawing/2014/main" id="{FA08228A-DF29-51D7-B63F-17363E4EA82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313" b="94844" l="1563" r="95938">
                        <a14:foregroundMark x1="10781" y1="8594" x2="12969" y2="20625"/>
                        <a14:foregroundMark x1="12969" y1="20625" x2="12031" y2="29531"/>
                        <a14:foregroundMark x1="11094" y1="5469" x2="13750" y2="5313"/>
                        <a14:foregroundMark x1="5469" y1="13438" x2="6406" y2="17500"/>
                        <a14:foregroundMark x1="95938" y1="23750" x2="94063" y2="25781"/>
                        <a14:foregroundMark x1="53125" y1="46094" x2="62187" y2="54063"/>
                        <a14:foregroundMark x1="1563" y1="16875" x2="1563" y2="16875"/>
                        <a14:foregroundMark x1="28438" y1="40469" x2="28438" y2="40469"/>
                        <a14:foregroundMark x1="12812" y1="35313" x2="13125" y2="44063"/>
                        <a14:foregroundMark x1="27813" y1="42344" x2="28906" y2="51875"/>
                        <a14:foregroundMark x1="28906" y1="51875" x2="28125" y2="55469"/>
                        <a14:foregroundMark x1="24531" y1="65156" x2="23594" y2="79375"/>
                        <a14:foregroundMark x1="29531" y1="62656" x2="35781" y2="80469"/>
                        <a14:foregroundMark x1="35781" y1="80469" x2="35469" y2="80781"/>
                        <a14:foregroundMark x1="21719" y1="66250" x2="21875" y2="86563"/>
                        <a14:foregroundMark x1="21875" y1="86563" x2="22031" y2="86719"/>
                        <a14:foregroundMark x1="15000" y1="81875" x2="24063" y2="88906"/>
                        <a14:foregroundMark x1="24063" y1="88906" x2="25938" y2="89375"/>
                        <a14:foregroundMark x1="23125" y1="91719" x2="25781" y2="93125"/>
                        <a14:foregroundMark x1="25156" y1="94844" x2="25781" y2="94844"/>
                        <a14:foregroundMark x1="62344" y1="13438" x2="64375" y2="20156"/>
                        <a14:foregroundMark x1="63438" y1="8594" x2="63438" y2="8594"/>
                        <a14:foregroundMark x1="69844" y1="8906" x2="69844" y2="8906"/>
                        <a14:foregroundMark x1="57031" y1="8125" x2="57031" y2="8125"/>
                      </a14:backgroundRemoval>
                    </a14:imgEffect>
                  </a14:imgLayer>
                </a14:imgProps>
              </a:ext>
              <a:ext uri="{28A0092B-C50C-407E-A947-70E740481C1C}">
                <a14:useLocalDpi xmlns:a14="http://schemas.microsoft.com/office/drawing/2010/main" val="0"/>
              </a:ext>
            </a:extLst>
          </a:blip>
          <a:srcRect/>
          <a:stretch>
            <a:fillRect/>
          </a:stretch>
        </p:blipFill>
        <p:spPr bwMode="auto">
          <a:xfrm>
            <a:off x="5947201" y="2163204"/>
            <a:ext cx="3097738" cy="30977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artoon present gift box ribbon bow pile Vector Image">
            <a:extLst>
              <a:ext uri="{FF2B5EF4-FFF2-40B4-BE49-F238E27FC236}">
                <a16:creationId xmlns:a16="http://schemas.microsoft.com/office/drawing/2014/main" id="{2514444E-3C1C-E37C-3236-ADE810EC7618}"/>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89" b="90000" l="8600" r="93000">
                        <a14:foregroundMark x1="8600" y1="71481" x2="8600" y2="71481"/>
                        <a14:foregroundMark x1="49800" y1="8889" x2="49800" y2="8889"/>
                        <a14:foregroundMark x1="93000" y1="72222" x2="93000" y2="72222"/>
                        <a14:foregroundMark x1="43800" y1="14259" x2="43800" y2="14259"/>
                        <a14:foregroundMark x1="48800" y1="14630" x2="48800" y2="14630"/>
                        <a14:foregroundMark x1="48000" y1="11667" x2="48000" y2="11667"/>
                        <a14:foregroundMark x1="46200" y1="11111" x2="46200" y2="11111"/>
                        <a14:foregroundMark x1="45900" y1="11389" x2="45900" y2="11389"/>
                        <a14:foregroundMark x1="48700" y1="9537" x2="48700" y2="9537"/>
                        <a14:foregroundMark x1="50200" y1="10185" x2="50200" y2="10185"/>
                        <a14:foregroundMark x1="50900" y1="11481" x2="50900" y2="11481"/>
                        <a14:foregroundMark x1="83700" y1="41111" x2="83700" y2="41111"/>
                        <a14:backgroundMark x1="50000" y1="10741" x2="50000" y2="10741"/>
                        <a14:backgroundMark x1="77800" y1="43148" x2="77800" y2="43148"/>
                        <a14:backgroundMark x1="73800" y1="43889" x2="73800" y2="43889"/>
                        <a14:backgroundMark x1="47100" y1="12222" x2="47100" y2="12222"/>
                        <a14:backgroundMark x1="45700" y1="12315" x2="45700" y2="12315"/>
                      </a14:backgroundRemoval>
                    </a14:imgEffect>
                  </a14:imgLayer>
                </a14:imgProps>
              </a:ext>
              <a:ext uri="{28A0092B-C50C-407E-A947-70E740481C1C}">
                <a14:useLocalDpi xmlns:a14="http://schemas.microsoft.com/office/drawing/2010/main" val="0"/>
              </a:ext>
            </a:extLst>
          </a:blip>
          <a:srcRect t="8000" b="15001"/>
          <a:stretch/>
        </p:blipFill>
        <p:spPr bwMode="auto">
          <a:xfrm>
            <a:off x="39184" y="2744549"/>
            <a:ext cx="2934416" cy="24402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352598-4867-0CB1-350E-BD9159726FC3}"/>
              </a:ext>
            </a:extLst>
          </p:cNvPr>
          <p:cNvSpPr txBox="1"/>
          <p:nvPr/>
        </p:nvSpPr>
        <p:spPr>
          <a:xfrm>
            <a:off x="-124821" y="-16031"/>
            <a:ext cx="9537658" cy="1015663"/>
          </a:xfrm>
          <a:prstGeom prst="rect">
            <a:avLst/>
          </a:prstGeom>
          <a:noFill/>
        </p:spPr>
        <p:txBody>
          <a:bodyPr wrap="square" rtlCol="0">
            <a:spAutoFit/>
          </a:bodyPr>
          <a:lstStyle/>
          <a:p>
            <a:pPr algn="ctr"/>
            <a:r>
              <a:rPr lang="en-US" sz="6000" b="1">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rPr>
              <a:t>Chúc mừng sinh nhật Tháng …</a:t>
            </a:r>
            <a:endParaRPr lang="en-US" sz="6000" b="1" dirty="0">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endParaRPr>
          </a:p>
        </p:txBody>
      </p:sp>
    </p:spTree>
    <p:extLst>
      <p:ext uri="{BB962C8B-B14F-4D97-AF65-F5344CB8AC3E}">
        <p14:creationId xmlns:p14="http://schemas.microsoft.com/office/powerpoint/2010/main" val="350101242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AEA5298-D63B-08DB-97AD-A7D6217B6B99}"/>
              </a:ext>
            </a:extLst>
          </p:cNvPr>
          <p:cNvSpPr txBox="1"/>
          <p:nvPr/>
        </p:nvSpPr>
        <p:spPr>
          <a:xfrm>
            <a:off x="2423662" y="1398071"/>
            <a:ext cx="4296676" cy="1754326"/>
          </a:xfrm>
          <a:prstGeom prst="rect">
            <a:avLst/>
          </a:prstGeom>
          <a:noFill/>
        </p:spPr>
        <p:txBody>
          <a:bodyPr wrap="square" rtlCol="0">
            <a:spAutoFit/>
          </a:bodyPr>
          <a:lstStyle/>
          <a:p>
            <a:pPr algn="ct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Nghe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hướng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dẫn</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cách</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điều</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tra</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thực</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trạng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ô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nhiễm</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môi</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trường</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ở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địa</a:t>
            </a:r>
            <a:r>
              <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rPr>
              <a:t> </a:t>
            </a:r>
            <a:r>
              <a:rPr lang="en-US" sz="3600" dirty="0" err="1">
                <a:ln w="0"/>
                <a:solidFill>
                  <a:schemeClr val="accent1"/>
                </a:solidFill>
                <a:effectLst>
                  <a:outerShdw blurRad="38100" dist="38100" dir="2700000" algn="tl">
                    <a:srgbClr val="000000">
                      <a:alpha val="43137"/>
                    </a:srgbClr>
                  </a:outerShdw>
                </a:effectLst>
                <a:latin typeface="#9Slide05 Phobia" panose="02000506000000020003" pitchFamily="2" charset="0"/>
              </a:rPr>
              <a:t>phương</a:t>
            </a:r>
            <a:endParaRPr lang="en-US" sz="3600" dirty="0">
              <a:ln w="0"/>
              <a:solidFill>
                <a:schemeClr val="accent1"/>
              </a:solidFill>
              <a:effectLst>
                <a:outerShdw blurRad="38100" dist="38100" dir="2700000" algn="tl">
                  <a:srgbClr val="000000">
                    <a:alpha val="43137"/>
                  </a:srgbClr>
                </a:outerShdw>
              </a:effectLst>
              <a:latin typeface="#9Slide05 Phobia" panose="02000506000000020003" pitchFamily="2" charset="0"/>
            </a:endParaRPr>
          </a:p>
        </p:txBody>
      </p:sp>
      <p:sp>
        <p:nvSpPr>
          <p:cNvPr id="3" name="TextBox 15">
            <a:extLst>
              <a:ext uri="{FF2B5EF4-FFF2-40B4-BE49-F238E27FC236}">
                <a16:creationId xmlns:a16="http://schemas.microsoft.com/office/drawing/2014/main" id="{AAB6CC0D-6043-A879-9422-D44DF0701964}"/>
              </a:ext>
            </a:extLst>
          </p:cNvPr>
          <p:cNvSpPr txBox="1"/>
          <p:nvPr/>
        </p:nvSpPr>
        <p:spPr>
          <a:xfrm>
            <a:off x="2475057" y="628630"/>
            <a:ext cx="4523486" cy="769441"/>
          </a:xfrm>
          <a:prstGeom prst="rect">
            <a:avLst/>
          </a:prstGeom>
          <a:noFill/>
        </p:spPr>
        <p:txBody>
          <a:bodyPr wrap="square" rtlCol="0">
            <a:spAutoFit/>
          </a:bodyPr>
          <a:lstStyle/>
          <a:p>
            <a:pPr algn="ctr"/>
            <a:r>
              <a:rPr lang="en-US" sz="4400">
                <a:solidFill>
                  <a:schemeClr val="accent4"/>
                </a:solidFill>
                <a:latin typeface="UVN Banh Mi" pitchFamily="2" charset="0"/>
              </a:rPr>
              <a:t>Chủ đề Tuần 28</a:t>
            </a:r>
            <a:endParaRPr lang="en-US" sz="4400" dirty="0">
              <a:solidFill>
                <a:schemeClr val="accent4"/>
              </a:solidFill>
              <a:latin typeface="UVN Banh Mi" pitchFamily="2" charset="0"/>
            </a:endParaRPr>
          </a:p>
        </p:txBody>
      </p:sp>
    </p:spTree>
    <p:extLst>
      <p:ext uri="{BB962C8B-B14F-4D97-AF65-F5344CB8AC3E}">
        <p14:creationId xmlns:p14="http://schemas.microsoft.com/office/powerpoint/2010/main" val="3631446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1028013" y="609760"/>
            <a:ext cx="7125629" cy="2936554"/>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7" name="Nhóm 16">
            <a:extLst>
              <a:ext uri="{FF2B5EF4-FFF2-40B4-BE49-F238E27FC236}">
                <a16:creationId xmlns:a16="http://schemas.microsoft.com/office/drawing/2014/main" id="{F13E5EE6-1F15-A765-89D2-1B9CB2C440CD}"/>
              </a:ext>
            </a:extLst>
          </p:cNvPr>
          <p:cNvGrpSpPr/>
          <p:nvPr/>
        </p:nvGrpSpPr>
        <p:grpSpPr>
          <a:xfrm>
            <a:off x="990358" y="771752"/>
            <a:ext cx="6851542" cy="2330212"/>
            <a:chOff x="143894" y="192962"/>
            <a:chExt cx="5923265" cy="2330212"/>
          </a:xfrm>
        </p:grpSpPr>
        <p:sp>
          <p:nvSpPr>
            <p:cNvPr id="18" name="Rectangle 12">
              <a:extLst>
                <a:ext uri="{FF2B5EF4-FFF2-40B4-BE49-F238E27FC236}">
                  <a16:creationId xmlns:a16="http://schemas.microsoft.com/office/drawing/2014/main" id="{32929D3C-1242-51F9-2B9C-51F376E832AF}"/>
                </a:ext>
              </a:extLst>
            </p:cNvPr>
            <p:cNvSpPr/>
            <p:nvPr/>
          </p:nvSpPr>
          <p:spPr>
            <a:xfrm>
              <a:off x="839377" y="584182"/>
              <a:ext cx="5227782" cy="1938992"/>
            </a:xfrm>
            <a:prstGeom prst="rect">
              <a:avLst/>
            </a:prstGeom>
          </p:spPr>
          <p:txBody>
            <a:bodyPr wrap="square">
              <a:spAutoFit/>
            </a:bodyPr>
            <a:lstStyle/>
            <a:p>
              <a:pPr algn="just"/>
              <a:r>
                <a:rPr lang="en-US" sz="4000" b="1"/>
                <a:t>Đề xuất những việc làm phù hợp để hưởng ứng phong trào.</a:t>
              </a:r>
              <a:endParaRPr lang="en-US" sz="4000" b="1" dirty="0"/>
            </a:p>
          </p:txBody>
        </p:sp>
        <p:pic>
          <p:nvPicPr>
            <p:cNvPr id="19" name="Hình ảnh 18" descr="Ảnh có chứa đồ họa véc-tơ&#10;&#10;Mô tả được tạo tự động">
              <a:extLst>
                <a:ext uri="{FF2B5EF4-FFF2-40B4-BE49-F238E27FC236}">
                  <a16:creationId xmlns:a16="http://schemas.microsoft.com/office/drawing/2014/main" id="{D6A57368-2E7C-7726-CC3F-540024C55C76}"/>
                </a:ext>
              </a:extLst>
            </p:cNvPr>
            <p:cNvPicPr>
              <a:picLocks noChangeAspect="1"/>
            </p:cNvPicPr>
            <p:nvPr/>
          </p:nvPicPr>
          <p:blipFill rotWithShape="1">
            <a:blip r:embed="rId5">
              <a:extLst>
                <a:ext uri="{28A0092B-C50C-407E-A947-70E740481C1C}">
                  <a14:useLocalDpi xmlns:a14="http://schemas.microsoft.com/office/drawing/2010/main" val="0"/>
                </a:ext>
              </a:extLst>
            </a:blip>
            <a:srcRect l="8978" t="54588" r="71024" b="-1751"/>
            <a:stretch/>
          </p:blipFill>
          <p:spPr>
            <a:xfrm>
              <a:off x="143894" y="192962"/>
              <a:ext cx="853460" cy="1132173"/>
            </a:xfrm>
            <a:prstGeom prst="rect">
              <a:avLst/>
            </a:prstGeom>
          </p:spPr>
        </p:pic>
      </p:grpSp>
      <p:pic>
        <p:nvPicPr>
          <p:cNvPr id="7" name="Picture 2" descr="Kids discuss homework Premium Vector">
            <a:extLst>
              <a:ext uri="{FF2B5EF4-FFF2-40B4-BE49-F238E27FC236}">
                <a16:creationId xmlns:a16="http://schemas.microsoft.com/office/drawing/2014/main" id="{398C934F-31AF-1BCB-F5E6-53A0BB93925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134277" y="2675676"/>
            <a:ext cx="4410377" cy="252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80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BD3F28-B2D0-7504-D045-A2773403DDD6}"/>
              </a:ext>
            </a:extLst>
          </p:cNvPr>
          <p:cNvGrpSpPr/>
          <p:nvPr/>
        </p:nvGrpSpPr>
        <p:grpSpPr>
          <a:xfrm>
            <a:off x="1018572" y="1051298"/>
            <a:ext cx="6967806" cy="3866613"/>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6" name="TextBox 5">
            <a:extLst>
              <a:ext uri="{FF2B5EF4-FFF2-40B4-BE49-F238E27FC236}">
                <a16:creationId xmlns:a16="http://schemas.microsoft.com/office/drawing/2014/main" id="{29ABDFA9-2A67-8222-D790-72E67F29C7F2}"/>
              </a:ext>
            </a:extLst>
          </p:cNvPr>
          <p:cNvSpPr txBox="1"/>
          <p:nvPr/>
        </p:nvSpPr>
        <p:spPr>
          <a:xfrm>
            <a:off x="1755462" y="80904"/>
            <a:ext cx="5555305" cy="1077218"/>
          </a:xfrm>
          <a:prstGeom prst="rect">
            <a:avLst/>
          </a:prstGeom>
          <a:noFill/>
        </p:spPr>
        <p:txBody>
          <a:bodyPr wrap="square" rtlCol="0">
            <a:spAutoFit/>
          </a:bodyPr>
          <a:lstStyle/>
          <a:p>
            <a:pPr algn="ctr"/>
            <a:r>
              <a:rPr lang="en-US" sz="3200" b="1" dirty="0" err="1">
                <a:solidFill>
                  <a:srgbClr val="002060"/>
                </a:solidFill>
                <a:latin typeface="#9Slide05 SVNClementine" panose="020F0502020204030203" pitchFamily="34" charset="0"/>
              </a:rPr>
              <a:t>Một</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số</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cách</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thức</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để</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điều</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tra</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về</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thực</a:t>
            </a:r>
            <a:r>
              <a:rPr lang="en-US" sz="3200" b="1" dirty="0">
                <a:solidFill>
                  <a:srgbClr val="002060"/>
                </a:solidFill>
                <a:latin typeface="#9Slide05 SVNClementine" panose="020F0502020204030203" pitchFamily="34" charset="0"/>
              </a:rPr>
              <a:t> ô </a:t>
            </a:r>
            <a:r>
              <a:rPr lang="en-US" sz="3200" b="1" dirty="0" err="1">
                <a:solidFill>
                  <a:srgbClr val="002060"/>
                </a:solidFill>
                <a:latin typeface="#9Slide05 SVNClementine" panose="020F0502020204030203" pitchFamily="34" charset="0"/>
              </a:rPr>
              <a:t>nhiễm</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môi</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trường</a:t>
            </a:r>
            <a:r>
              <a:rPr lang="en-US" sz="3200" b="1" dirty="0">
                <a:solidFill>
                  <a:srgbClr val="002060"/>
                </a:solidFill>
                <a:latin typeface="#9Slide05 SVNClementine" panose="020F0502020204030203" pitchFamily="34" charset="0"/>
              </a:rPr>
              <a:t> ở </a:t>
            </a:r>
            <a:r>
              <a:rPr lang="en-US" sz="3200" b="1" dirty="0" err="1">
                <a:solidFill>
                  <a:srgbClr val="002060"/>
                </a:solidFill>
                <a:latin typeface="#9Slide05 SVNClementine" panose="020F0502020204030203" pitchFamily="34" charset="0"/>
              </a:rPr>
              <a:t>địa</a:t>
            </a:r>
            <a:r>
              <a:rPr lang="en-US" sz="3200" b="1" dirty="0">
                <a:solidFill>
                  <a:srgbClr val="002060"/>
                </a:solidFill>
                <a:latin typeface="#9Slide05 SVNClementine" panose="020F0502020204030203" pitchFamily="34" charset="0"/>
              </a:rPr>
              <a:t> </a:t>
            </a:r>
            <a:r>
              <a:rPr lang="en-US" sz="3200" b="1" dirty="0" err="1">
                <a:solidFill>
                  <a:srgbClr val="002060"/>
                </a:solidFill>
                <a:latin typeface="#9Slide05 SVNClementine" panose="020F0502020204030203" pitchFamily="34" charset="0"/>
              </a:rPr>
              <a:t>phương</a:t>
            </a:r>
            <a:endParaRPr lang="en-US" sz="3200" b="1" dirty="0">
              <a:solidFill>
                <a:srgbClr val="002060"/>
              </a:solidFill>
              <a:latin typeface="#9Slide05 SVNClementine" panose="020F0502020204030203" pitchFamily="34" charset="0"/>
            </a:endParaRPr>
          </a:p>
        </p:txBody>
      </p:sp>
      <p:sp>
        <p:nvSpPr>
          <p:cNvPr id="16" name="Hộp Văn bản 15">
            <a:extLst>
              <a:ext uri="{FF2B5EF4-FFF2-40B4-BE49-F238E27FC236}">
                <a16:creationId xmlns:a16="http://schemas.microsoft.com/office/drawing/2014/main" id="{F3A27BB5-7361-8E7E-1823-73005E7C4C2D}"/>
              </a:ext>
            </a:extLst>
          </p:cNvPr>
          <p:cNvSpPr txBox="1"/>
          <p:nvPr/>
        </p:nvSpPr>
        <p:spPr>
          <a:xfrm>
            <a:off x="1304962" y="1602552"/>
            <a:ext cx="6456304" cy="2492990"/>
          </a:xfrm>
          <a:prstGeom prst="rect">
            <a:avLst/>
          </a:prstGeom>
          <a:noFill/>
        </p:spPr>
        <p:txBody>
          <a:bodyPr wrap="square" rtlCol="0">
            <a:spAutoFit/>
          </a:bodyPr>
          <a:lstStyle/>
          <a:p>
            <a:pPr marL="457200" indent="-457200">
              <a:buFontTx/>
              <a:buChar char="-"/>
            </a:pPr>
            <a:r>
              <a:rPr lang="en-US" sz="2600" b="1">
                <a:solidFill>
                  <a:srgbClr val="00B0F0"/>
                </a:solidFill>
              </a:rPr>
              <a:t>Chụp ảnh hoặc quay video hiện trạng</a:t>
            </a:r>
          </a:p>
          <a:p>
            <a:pPr marL="457200" indent="-457200">
              <a:buFontTx/>
              <a:buChar char="-"/>
            </a:pPr>
            <a:r>
              <a:rPr lang="en-US" sz="2600" b="1">
                <a:solidFill>
                  <a:srgbClr val="00B0F0"/>
                </a:solidFill>
              </a:rPr>
              <a:t>Quan sát và mô tả hiện trạng</a:t>
            </a:r>
          </a:p>
          <a:p>
            <a:pPr marL="457200" indent="-457200">
              <a:buFontTx/>
              <a:buChar char="-"/>
            </a:pPr>
            <a:r>
              <a:rPr lang="en-US" sz="2600" b="1">
                <a:solidFill>
                  <a:srgbClr val="00B0F0"/>
                </a:solidFill>
              </a:rPr>
              <a:t>Phỏng vấn những người dân sống lân cận hoặc các chuyên gia về môi trường</a:t>
            </a:r>
          </a:p>
          <a:p>
            <a:pPr marL="457200" indent="-457200">
              <a:buFontTx/>
              <a:buChar char="-"/>
            </a:pPr>
            <a:r>
              <a:rPr lang="en-US" sz="2600" b="1">
                <a:solidFill>
                  <a:srgbClr val="00B0F0"/>
                </a:solidFill>
              </a:rPr>
              <a:t>Theo dõi thông tin truyền hình địa phương và ghi chép…</a:t>
            </a:r>
          </a:p>
        </p:txBody>
      </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Tree>
    <p:extLst>
      <p:ext uri="{BB962C8B-B14F-4D97-AF65-F5344CB8AC3E}">
        <p14:creationId xmlns:p14="http://schemas.microsoft.com/office/powerpoint/2010/main" val="33609774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D835CD9-5A4F-5F63-44E9-7F23244CAB60}"/>
              </a:ext>
            </a:extLst>
          </p:cNvPr>
          <p:cNvGrpSpPr/>
          <p:nvPr/>
        </p:nvGrpSpPr>
        <p:grpSpPr>
          <a:xfrm>
            <a:off x="1018572" y="1051298"/>
            <a:ext cx="6967806" cy="3866613"/>
            <a:chOff x="445476" y="1389316"/>
            <a:chExt cx="5595816" cy="1183157"/>
          </a:xfrm>
        </p:grpSpPr>
        <p:sp>
          <p:nvSpPr>
            <p:cNvPr id="17" name="Rectangle: Rounded Corners 16">
              <a:extLst>
                <a:ext uri="{FF2B5EF4-FFF2-40B4-BE49-F238E27FC236}">
                  <a16:creationId xmlns:a16="http://schemas.microsoft.com/office/drawing/2014/main" id="{552EEA13-9621-9D04-9A75-2F28D50FCD72}"/>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A74397D-6862-B24C-8B47-ED54CA2BB416}"/>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19" name="TextBox 18">
            <a:extLst>
              <a:ext uri="{FF2B5EF4-FFF2-40B4-BE49-F238E27FC236}">
                <a16:creationId xmlns:a16="http://schemas.microsoft.com/office/drawing/2014/main" id="{297AEAD2-FA5A-F623-4BE5-B235E9920BE3}"/>
              </a:ext>
            </a:extLst>
          </p:cNvPr>
          <p:cNvSpPr txBox="1"/>
          <p:nvPr/>
        </p:nvSpPr>
        <p:spPr>
          <a:xfrm>
            <a:off x="1724822" y="266864"/>
            <a:ext cx="5555305" cy="830997"/>
          </a:xfrm>
          <a:prstGeom prst="rect">
            <a:avLst/>
          </a:prstGeom>
          <a:noFill/>
        </p:spPr>
        <p:txBody>
          <a:bodyPr wrap="square" rtlCol="0">
            <a:spAutoFit/>
          </a:bodyPr>
          <a:lstStyle/>
          <a:p>
            <a:pPr algn="ctr"/>
            <a:r>
              <a:rPr lang="en-US" sz="4800" b="1" dirty="0" err="1">
                <a:solidFill>
                  <a:srgbClr val="002060"/>
                </a:solidFill>
                <a:latin typeface="#9Slide05 SVNClementine" panose="020F0502020204030203" pitchFamily="34" charset="0"/>
              </a:rPr>
              <a:t>Các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bước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thực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hiện</a:t>
            </a:r>
            <a:endParaRPr lang="en-US" sz="4800" b="1" dirty="0">
              <a:solidFill>
                <a:srgbClr val="002060"/>
              </a:solidFill>
              <a:latin typeface="#9Slide05 SVNClementine" panose="020F0502020204030203" pitchFamily="34" charset="0"/>
            </a:endParaRPr>
          </a:p>
        </p:txBody>
      </p:sp>
      <p:sp>
        <p:nvSpPr>
          <p:cNvPr id="22" name="Hộp Văn bản 15">
            <a:extLst>
              <a:ext uri="{FF2B5EF4-FFF2-40B4-BE49-F238E27FC236}">
                <a16:creationId xmlns:a16="http://schemas.microsoft.com/office/drawing/2014/main" id="{C4B4F204-F34E-8E04-6896-CA1A7ABD7CAD}"/>
              </a:ext>
            </a:extLst>
          </p:cNvPr>
          <p:cNvSpPr txBox="1"/>
          <p:nvPr/>
        </p:nvSpPr>
        <p:spPr>
          <a:xfrm>
            <a:off x="1274322" y="1337999"/>
            <a:ext cx="6456304" cy="3293209"/>
          </a:xfrm>
          <a:prstGeom prst="rect">
            <a:avLst/>
          </a:prstGeom>
          <a:noFill/>
        </p:spPr>
        <p:txBody>
          <a:bodyPr wrap="square" rtlCol="0">
            <a:spAutoFit/>
          </a:bodyPr>
          <a:lstStyle/>
          <a:p>
            <a:pPr marL="457200" indent="-457200">
              <a:buFontTx/>
              <a:buChar char="-"/>
            </a:pPr>
            <a:r>
              <a:rPr lang="en-US" sz="2600" b="1">
                <a:solidFill>
                  <a:srgbClr val="00B0F0"/>
                </a:solidFill>
              </a:rPr>
              <a:t>Bước 1: Chú ý quan sát khu vực nơi em sống về tình trạng rác thải, nguồn nước, không khí,… (sông hồ, mương máng, kênh rạch, không khí vào các khoản thời gian khác nhau trong ngày,…)</a:t>
            </a:r>
          </a:p>
          <a:p>
            <a:pPr marL="457200" indent="-457200">
              <a:buFontTx/>
              <a:buChar char="-"/>
            </a:pPr>
            <a:r>
              <a:rPr lang="en-US" sz="2600" b="1">
                <a:solidFill>
                  <a:srgbClr val="00B0F0"/>
                </a:solidFill>
              </a:rPr>
              <a:t>Bước 2: Chụp ảnh hoặc quay video hoặc ghi chép hiện trạng những nơi có hiện tượng ô nhiễm môi trường.</a:t>
            </a:r>
          </a:p>
        </p:txBody>
      </p:sp>
    </p:spTree>
    <p:extLst>
      <p:ext uri="{BB962C8B-B14F-4D97-AF65-F5344CB8AC3E}">
        <p14:creationId xmlns:p14="http://schemas.microsoft.com/office/powerpoint/2010/main" val="2890558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grpSp>
        <p:nvGrpSpPr>
          <p:cNvPr id="4" name="Group 3">
            <a:extLst>
              <a:ext uri="{FF2B5EF4-FFF2-40B4-BE49-F238E27FC236}">
                <a16:creationId xmlns:a16="http://schemas.microsoft.com/office/drawing/2014/main" id="{3D337F5F-6122-B421-BC76-61E4EBB79570}"/>
              </a:ext>
            </a:extLst>
          </p:cNvPr>
          <p:cNvGrpSpPr/>
          <p:nvPr/>
        </p:nvGrpSpPr>
        <p:grpSpPr>
          <a:xfrm>
            <a:off x="1018572" y="1051298"/>
            <a:ext cx="6967806" cy="3866613"/>
            <a:chOff x="445476" y="1389316"/>
            <a:chExt cx="5595816" cy="1183157"/>
          </a:xfrm>
        </p:grpSpPr>
        <p:sp>
          <p:nvSpPr>
            <p:cNvPr id="11" name="Rectangle: Rounded Corners 10">
              <a:extLst>
                <a:ext uri="{FF2B5EF4-FFF2-40B4-BE49-F238E27FC236}">
                  <a16:creationId xmlns:a16="http://schemas.microsoft.com/office/drawing/2014/main" id="{37E984BF-7A6F-1C40-65F8-2B509D37B4D2}"/>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7E270FF-7195-C848-EE78-D1B9C903DC1F}"/>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13" name="TextBox 12">
            <a:extLst>
              <a:ext uri="{FF2B5EF4-FFF2-40B4-BE49-F238E27FC236}">
                <a16:creationId xmlns:a16="http://schemas.microsoft.com/office/drawing/2014/main" id="{EA4BBB1E-825F-9386-AAD5-1328F533F3C8}"/>
              </a:ext>
            </a:extLst>
          </p:cNvPr>
          <p:cNvSpPr txBox="1"/>
          <p:nvPr/>
        </p:nvSpPr>
        <p:spPr>
          <a:xfrm>
            <a:off x="1724822" y="266864"/>
            <a:ext cx="5555305" cy="830997"/>
          </a:xfrm>
          <a:prstGeom prst="rect">
            <a:avLst/>
          </a:prstGeom>
          <a:noFill/>
        </p:spPr>
        <p:txBody>
          <a:bodyPr wrap="square" rtlCol="0">
            <a:spAutoFit/>
          </a:bodyPr>
          <a:lstStyle/>
          <a:p>
            <a:pPr algn="ctr"/>
            <a:r>
              <a:rPr lang="en-US" sz="4800" b="1" dirty="0" err="1">
                <a:solidFill>
                  <a:srgbClr val="002060"/>
                </a:solidFill>
                <a:latin typeface="#9Slide05 SVNClementine" panose="020F0502020204030203" pitchFamily="34" charset="0"/>
              </a:rPr>
              <a:t>Các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bước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thực</a:t>
            </a:r>
            <a:r>
              <a:rPr lang="en-US" sz="4800" b="1" dirty="0">
                <a:solidFill>
                  <a:srgbClr val="002060"/>
                </a:solidFill>
                <a:latin typeface="#9Slide05 SVNClementine" panose="020F0502020204030203" pitchFamily="34" charset="0"/>
              </a:rPr>
              <a:t> </a:t>
            </a:r>
            <a:r>
              <a:rPr lang="en-US" sz="4800" b="1" dirty="0" err="1">
                <a:solidFill>
                  <a:srgbClr val="002060"/>
                </a:solidFill>
                <a:latin typeface="#9Slide05 SVNClementine" panose="020F0502020204030203" pitchFamily="34" charset="0"/>
              </a:rPr>
              <a:t>hiện</a:t>
            </a:r>
            <a:endParaRPr lang="en-US" sz="4800" b="1" dirty="0">
              <a:solidFill>
                <a:srgbClr val="002060"/>
              </a:solidFill>
              <a:latin typeface="#9Slide05 SVNClementine" panose="020F0502020204030203" pitchFamily="34" charset="0"/>
            </a:endParaRPr>
          </a:p>
        </p:txBody>
      </p:sp>
      <p:sp>
        <p:nvSpPr>
          <p:cNvPr id="15" name="Hộp Văn bản 15">
            <a:extLst>
              <a:ext uri="{FF2B5EF4-FFF2-40B4-BE49-F238E27FC236}">
                <a16:creationId xmlns:a16="http://schemas.microsoft.com/office/drawing/2014/main" id="{98763323-9EE7-9154-666E-4BCC51A0BDE8}"/>
              </a:ext>
            </a:extLst>
          </p:cNvPr>
          <p:cNvSpPr txBox="1"/>
          <p:nvPr/>
        </p:nvSpPr>
        <p:spPr>
          <a:xfrm>
            <a:off x="1343848" y="1538054"/>
            <a:ext cx="6456304" cy="2893100"/>
          </a:xfrm>
          <a:prstGeom prst="rect">
            <a:avLst/>
          </a:prstGeom>
          <a:noFill/>
        </p:spPr>
        <p:txBody>
          <a:bodyPr wrap="square" rtlCol="0">
            <a:spAutoFit/>
          </a:bodyPr>
          <a:lstStyle/>
          <a:p>
            <a:pPr marL="457200" indent="-457200">
              <a:buFontTx/>
              <a:buChar char="-"/>
            </a:pPr>
            <a:r>
              <a:rPr lang="en-US" sz="2600" b="1">
                <a:solidFill>
                  <a:srgbClr val="00B0F0"/>
                </a:solidFill>
              </a:rPr>
              <a:t>Bước 3: Đánh giá mức độ ô nhiễm theo hai mức</a:t>
            </a:r>
          </a:p>
          <a:p>
            <a:r>
              <a:rPr lang="en-US" sz="2600" b="1">
                <a:solidFill>
                  <a:srgbClr val="00B0F0"/>
                </a:solidFill>
              </a:rPr>
              <a:t>+ Có ô nhiễm</a:t>
            </a:r>
          </a:p>
          <a:p>
            <a:r>
              <a:rPr lang="en-US" sz="2600" b="1">
                <a:solidFill>
                  <a:srgbClr val="00B0F0"/>
                </a:solidFill>
              </a:rPr>
              <a:t>+ Không có ô nhiễm</a:t>
            </a:r>
          </a:p>
          <a:p>
            <a:pPr marL="457200" indent="-457200">
              <a:buFontTx/>
              <a:buChar char="-"/>
            </a:pPr>
            <a:r>
              <a:rPr lang="en-US" sz="2600" b="1">
                <a:solidFill>
                  <a:srgbClr val="00B0F0"/>
                </a:solidFill>
              </a:rPr>
              <a:t>Bước 4: Tổng hợp các tư liệu thu gom được thành báo cáo</a:t>
            </a:r>
          </a:p>
          <a:p>
            <a:endParaRPr lang="en-US" sz="2600" b="1">
              <a:solidFill>
                <a:srgbClr val="00B0F0"/>
              </a:solidFill>
            </a:endParaRPr>
          </a:p>
        </p:txBody>
      </p:sp>
    </p:spTree>
    <p:extLst>
      <p:ext uri="{BB962C8B-B14F-4D97-AF65-F5344CB8AC3E}">
        <p14:creationId xmlns:p14="http://schemas.microsoft.com/office/powerpoint/2010/main" val="65656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B6F9ED0-E036-0F87-1257-C90DBE81D017}"/>
              </a:ext>
            </a:extLst>
          </p:cNvPr>
          <p:cNvSpPr/>
          <p:nvPr/>
        </p:nvSpPr>
        <p:spPr>
          <a:xfrm>
            <a:off x="241738" y="169752"/>
            <a:ext cx="8660524" cy="4845269"/>
          </a:xfrm>
          <a:prstGeom prst="roundRect">
            <a:avLst>
              <a:gd name="adj" fmla="val 864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5">
            <a:extLst>
              <a:ext uri="{FF2B5EF4-FFF2-40B4-BE49-F238E27FC236}">
                <a16:creationId xmlns:a16="http://schemas.microsoft.com/office/drawing/2014/main" id="{D92CF06E-4668-C205-BB3E-3F82FDD9CB71}"/>
              </a:ext>
            </a:extLst>
          </p:cNvPr>
          <p:cNvGrpSpPr/>
          <p:nvPr/>
        </p:nvGrpSpPr>
        <p:grpSpPr>
          <a:xfrm>
            <a:off x="544900" y="304655"/>
            <a:ext cx="7227499" cy="1131948"/>
            <a:chOff x="6194736" y="1501548"/>
            <a:chExt cx="8974975" cy="1509264"/>
          </a:xfrm>
        </p:grpSpPr>
        <p:sp>
          <p:nvSpPr>
            <p:cNvPr id="4" name="Rectangle: Rounded Corners 16">
              <a:extLst>
                <a:ext uri="{FF2B5EF4-FFF2-40B4-BE49-F238E27FC236}">
                  <a16:creationId xmlns:a16="http://schemas.microsoft.com/office/drawing/2014/main" id="{85511B3B-DFA8-69C4-C069-FDDB7D9F5DB6}"/>
                </a:ext>
              </a:extLst>
            </p:cNvPr>
            <p:cNvSpPr/>
            <p:nvPr/>
          </p:nvSpPr>
          <p:spPr>
            <a:xfrm>
              <a:off x="6767503" y="1628336"/>
              <a:ext cx="8402208"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dirty="0"/>
            </a:p>
          </p:txBody>
        </p:sp>
        <p:pic>
          <p:nvPicPr>
            <p:cNvPr id="5" name="Picture 17" descr="Icon&#10;&#10;Description automatically generated">
              <a:extLst>
                <a:ext uri="{FF2B5EF4-FFF2-40B4-BE49-F238E27FC236}">
                  <a16:creationId xmlns:a16="http://schemas.microsoft.com/office/drawing/2014/main" id="{F209B0D9-FDBD-9F9D-E44F-7120920C9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36" y="1501548"/>
              <a:ext cx="1697609" cy="1509264"/>
            </a:xfrm>
            <a:prstGeom prst="rect">
              <a:avLst/>
            </a:prstGeom>
          </p:spPr>
        </p:pic>
        <p:sp>
          <p:nvSpPr>
            <p:cNvPr id="7" name="TextBox 18">
              <a:extLst>
                <a:ext uri="{FF2B5EF4-FFF2-40B4-BE49-F238E27FC236}">
                  <a16:creationId xmlns:a16="http://schemas.microsoft.com/office/drawing/2014/main" id="{C78E1E68-47CE-73E5-5404-63CE113BFA3C}"/>
                </a:ext>
              </a:extLst>
            </p:cNvPr>
            <p:cNvSpPr txBox="1"/>
            <p:nvPr/>
          </p:nvSpPr>
          <p:spPr>
            <a:xfrm>
              <a:off x="6894204" y="2042808"/>
              <a:ext cx="197793" cy="615553"/>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grpSp>
      <p:sp>
        <p:nvSpPr>
          <p:cNvPr id="8" name="TextBox 19">
            <a:extLst>
              <a:ext uri="{FF2B5EF4-FFF2-40B4-BE49-F238E27FC236}">
                <a16:creationId xmlns:a16="http://schemas.microsoft.com/office/drawing/2014/main" id="{170EE4AC-523D-60D7-9DE9-5571B07CBEB1}"/>
              </a:ext>
            </a:extLst>
          </p:cNvPr>
          <p:cNvSpPr txBox="1"/>
          <p:nvPr/>
        </p:nvSpPr>
        <p:spPr>
          <a:xfrm>
            <a:off x="1815234" y="464378"/>
            <a:ext cx="5910229" cy="954107"/>
          </a:xfrm>
          <a:prstGeom prst="rect">
            <a:avLst/>
          </a:prstGeom>
          <a:noFill/>
        </p:spPr>
        <p:txBody>
          <a:bodyPr wrap="square" rtlCol="0">
            <a:spAutoFit/>
          </a:bodyPr>
          <a:lstStyle/>
          <a:p>
            <a:pPr algn="ctr"/>
            <a:r>
              <a:rPr lang="en-US" sz="2800" dirty="0" err="1">
                <a:solidFill>
                  <a:srgbClr val="FF0000"/>
                </a:solidFill>
                <a:latin typeface="Calibri" panose="020F0502020204030204" pitchFamily="34" charset="0"/>
                <a:cs typeface="Calibri" panose="020F0502020204030204" pitchFamily="34" charset="0"/>
              </a:rPr>
              <a:t>Một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số</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kỹ</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năng</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khi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tìm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hiểu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thực</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trạng</a:t>
            </a:r>
            <a:r>
              <a:rPr lang="en-US" sz="2800" dirty="0">
                <a:solidFill>
                  <a:srgbClr val="FF0000"/>
                </a:solidFill>
                <a:latin typeface="Calibri" panose="020F0502020204030204" pitchFamily="34" charset="0"/>
                <a:cs typeface="Calibri" panose="020F0502020204030204" pitchFamily="34" charset="0"/>
              </a:rPr>
              <a:t> ô </a:t>
            </a:r>
            <a:r>
              <a:rPr lang="en-US" sz="2800" dirty="0" err="1">
                <a:solidFill>
                  <a:srgbClr val="FF0000"/>
                </a:solidFill>
                <a:latin typeface="Calibri" panose="020F0502020204030204" pitchFamily="34" charset="0"/>
                <a:cs typeface="Calibri" panose="020F0502020204030204" pitchFamily="34" charset="0"/>
              </a:rPr>
              <a:t>nhiễm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môi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trường</a:t>
            </a:r>
            <a:r>
              <a:rPr lang="en-US" sz="2800" dirty="0">
                <a:solidFill>
                  <a:srgbClr val="FF0000"/>
                </a:solidFill>
                <a:latin typeface="Calibri" panose="020F0502020204030204" pitchFamily="34" charset="0"/>
                <a:cs typeface="Calibri" panose="020F0502020204030204" pitchFamily="34" charset="0"/>
              </a:rPr>
              <a:t> ở </a:t>
            </a:r>
            <a:r>
              <a:rPr lang="en-US" sz="2800" dirty="0" err="1">
                <a:solidFill>
                  <a:srgbClr val="FF0000"/>
                </a:solidFill>
                <a:latin typeface="Calibri" panose="020F0502020204030204" pitchFamily="34" charset="0"/>
                <a:cs typeface="Calibri" panose="020F0502020204030204" pitchFamily="34" charset="0"/>
              </a:rPr>
              <a:t>địa</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phương</a:t>
            </a:r>
            <a:endParaRPr lang="en-US" sz="2800" dirty="0">
              <a:solidFill>
                <a:srgbClr val="FF0000"/>
              </a:solidFill>
              <a:latin typeface="Calibri" panose="020F0502020204030204" pitchFamily="34" charset="0"/>
              <a:cs typeface="Calibri" panose="020F0502020204030204" pitchFamily="34" charset="0"/>
            </a:endParaRPr>
          </a:p>
        </p:txBody>
      </p:sp>
      <p:sp>
        <p:nvSpPr>
          <p:cNvPr id="29" name="Hình chữ nhật: Góc Tròn 28">
            <a:extLst>
              <a:ext uri="{FF2B5EF4-FFF2-40B4-BE49-F238E27FC236}">
                <a16:creationId xmlns:a16="http://schemas.microsoft.com/office/drawing/2014/main" id="{67B28759-59D3-E43A-D16A-29B8E2162CD7}"/>
              </a:ext>
            </a:extLst>
          </p:cNvPr>
          <p:cNvSpPr/>
          <p:nvPr/>
        </p:nvSpPr>
        <p:spPr>
          <a:xfrm>
            <a:off x="4770349" y="3176565"/>
            <a:ext cx="3862797" cy="1312037"/>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rPr>
              <a:t>Khi trao đổi với người lớn hoặc theo dõi các bản tin cần ghi chép tỉ mỉ, cẩn thận, đặc biệt chú ý đến các con số</a:t>
            </a:r>
            <a:endParaRPr lang="en-US" sz="2200" dirty="0">
              <a:solidFill>
                <a:schemeClr val="tx1"/>
              </a:solidFill>
            </a:endParaRPr>
          </a:p>
        </p:txBody>
      </p:sp>
      <p:grpSp>
        <p:nvGrpSpPr>
          <p:cNvPr id="6" name="Group 5">
            <a:extLst>
              <a:ext uri="{FF2B5EF4-FFF2-40B4-BE49-F238E27FC236}">
                <a16:creationId xmlns:a16="http://schemas.microsoft.com/office/drawing/2014/main" id="{5A1DFF88-643B-11E7-79B6-BBF45EBED2FF}"/>
              </a:ext>
            </a:extLst>
          </p:cNvPr>
          <p:cNvGrpSpPr/>
          <p:nvPr/>
        </p:nvGrpSpPr>
        <p:grpSpPr>
          <a:xfrm>
            <a:off x="2137171" y="1496497"/>
            <a:ext cx="4771543" cy="1505246"/>
            <a:chOff x="431435" y="1487888"/>
            <a:chExt cx="5754056" cy="1325823"/>
          </a:xfrm>
        </p:grpSpPr>
        <p:sp>
          <p:nvSpPr>
            <p:cNvPr id="27" name="Hình chữ nhật: Góc Tròn 26">
              <a:extLst>
                <a:ext uri="{FF2B5EF4-FFF2-40B4-BE49-F238E27FC236}">
                  <a16:creationId xmlns:a16="http://schemas.microsoft.com/office/drawing/2014/main" id="{CDAFFB31-930D-B944-3A33-2C3B88692C24}"/>
                </a:ext>
              </a:extLst>
            </p:cNvPr>
            <p:cNvSpPr/>
            <p:nvPr/>
          </p:nvSpPr>
          <p:spPr>
            <a:xfrm>
              <a:off x="431435" y="1487888"/>
              <a:ext cx="5754056" cy="13258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ộp Văn bản 34">
              <a:extLst>
                <a:ext uri="{FF2B5EF4-FFF2-40B4-BE49-F238E27FC236}">
                  <a16:creationId xmlns:a16="http://schemas.microsoft.com/office/drawing/2014/main" id="{E13E8649-E744-C9CC-F844-9A1650AD791A}"/>
                </a:ext>
              </a:extLst>
            </p:cNvPr>
            <p:cNvSpPr txBox="1"/>
            <p:nvPr/>
          </p:nvSpPr>
          <p:spPr>
            <a:xfrm>
              <a:off x="487992" y="1525984"/>
              <a:ext cx="5697499" cy="1107996"/>
            </a:xfrm>
            <a:prstGeom prst="rect">
              <a:avLst/>
            </a:prstGeom>
            <a:noFill/>
          </p:spPr>
          <p:txBody>
            <a:bodyPr wrap="square" rtlCol="0">
              <a:spAutoFit/>
            </a:bodyPr>
            <a:lstStyle/>
            <a:p>
              <a:pPr algn="just"/>
              <a:r>
                <a:rPr lang="en-US" sz="2200">
                  <a:ln w="0"/>
                </a:rPr>
                <a:t>Quan sát khu vực được quy định để tập kết rác tại nhiều thời điểm khác nhau trong ngày, hệ thống nước thải của khu dân cư</a:t>
              </a:r>
              <a:endParaRPr lang="en-US" sz="2200" dirty="0">
                <a:ln w="0"/>
              </a:endParaRPr>
            </a:p>
          </p:txBody>
        </p:sp>
      </p:grpSp>
      <p:sp>
        <p:nvSpPr>
          <p:cNvPr id="28" name="Hình chữ nhật: Góc Tròn 27">
            <a:extLst>
              <a:ext uri="{FF2B5EF4-FFF2-40B4-BE49-F238E27FC236}">
                <a16:creationId xmlns:a16="http://schemas.microsoft.com/office/drawing/2014/main" id="{EBBDE616-66F8-7A72-2693-F7F8194E4E8F}"/>
              </a:ext>
            </a:extLst>
          </p:cNvPr>
          <p:cNvSpPr/>
          <p:nvPr/>
        </p:nvSpPr>
        <p:spPr>
          <a:xfrm>
            <a:off x="462028" y="3155018"/>
            <a:ext cx="3850772" cy="1325823"/>
          </a:xfrm>
          <a:prstGeom prst="roundRect">
            <a:avLst/>
          </a:prstGeom>
          <a:solidFill>
            <a:schemeClr val="accent2">
              <a:lumMod val="40000"/>
              <a:lumOff val="60000"/>
            </a:schemeClr>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just"/>
            <a:r>
              <a:rPr lang="en-US" sz="2400">
                <a:solidFill>
                  <a:schemeClr val="tx1"/>
                </a:solidFill>
              </a:rPr>
              <a:t>Khi chụp ảnh hoặc quay video cần chọn góc máy để lột tả rõ nhất sự ô nhiễm</a:t>
            </a:r>
            <a:endParaRPr lang="en-US" sz="2400" dirty="0">
              <a:solidFill>
                <a:schemeClr val="tx1"/>
              </a:solidFill>
            </a:endParaRPr>
          </a:p>
          <a:p>
            <a:pPr algn="ctr"/>
            <a:endParaRPr lang="en-US" dirty="0"/>
          </a:p>
        </p:txBody>
      </p:sp>
    </p:spTree>
    <p:extLst>
      <p:ext uri="{BB962C8B-B14F-4D97-AF65-F5344CB8AC3E}">
        <p14:creationId xmlns:p14="http://schemas.microsoft.com/office/powerpoint/2010/main" val="29781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074C1-F8D6-08E8-C429-0929573F6798}"/>
              </a:ext>
            </a:extLst>
          </p:cNvPr>
          <p:cNvSpPr txBox="1"/>
          <p:nvPr/>
        </p:nvSpPr>
        <p:spPr>
          <a:xfrm>
            <a:off x="2055035" y="961292"/>
            <a:ext cx="5357446" cy="2871031"/>
          </a:xfrm>
          <a:prstGeom prst="rect">
            <a:avLst/>
          </a:prstGeom>
          <a:noFill/>
        </p:spPr>
        <p:txBody>
          <a:bodyPr wrap="square" rtlCol="0">
            <a:prstTxWarp prst="textArchUp">
              <a:avLst>
                <a:gd name="adj" fmla="val 10501353"/>
              </a:avLst>
            </a:prstTxWarp>
            <a:spAutoFit/>
            <a:scene3d>
              <a:camera prst="orthographicFront"/>
              <a:lightRig rig="soft" dir="t">
                <a:rot lat="0" lon="0" rev="15600000"/>
              </a:lightRig>
            </a:scene3d>
            <a:sp3d extrusionH="57150" prstMaterial="softEdge">
              <a:bevelT w="25400" h="38100"/>
            </a:sp3d>
          </a:bodyPr>
          <a:lstStyle/>
          <a:p>
            <a:pPr algn="ctr"/>
            <a:r>
              <a:rPr lang="en-US" sz="7200" b="1" dirty="0" err="1">
                <a:ln/>
                <a:solidFill>
                  <a:srgbClr val="002060"/>
                </a:solidFill>
                <a:latin typeface="UTM Cookies" panose="02040603050506020204" pitchFamily="18" charset="0"/>
              </a:rPr>
              <a:t>Tạm</a:t>
            </a:r>
            <a:r>
              <a:rPr lang="en-US" sz="7200" b="1" dirty="0">
                <a:ln/>
                <a:solidFill>
                  <a:srgbClr val="002060"/>
                </a:solidFill>
                <a:latin typeface="UTM Cookies" panose="02040603050506020204" pitchFamily="18" charset="0"/>
              </a:rPr>
              <a:t> </a:t>
            </a:r>
            <a:r>
              <a:rPr lang="en-US" sz="7200" b="1" dirty="0" err="1">
                <a:ln/>
                <a:solidFill>
                  <a:srgbClr val="002060"/>
                </a:solidFill>
                <a:latin typeface="UTM Cookies" panose="02040603050506020204" pitchFamily="18" charset="0"/>
              </a:rPr>
              <a:t>biệt</a:t>
            </a:r>
            <a:r>
              <a:rPr lang="en-US" sz="7200" b="1" dirty="0">
                <a:ln/>
                <a:solidFill>
                  <a:srgbClr val="002060"/>
                </a:solidFill>
                <a:latin typeface="UTM Cookies" panose="02040603050506020204" pitchFamily="18" charset="0"/>
              </a:rPr>
              <a:t> </a:t>
            </a:r>
            <a:r>
              <a:rPr lang="en-US" sz="7200" b="1" dirty="0" err="1">
                <a:ln/>
                <a:solidFill>
                  <a:srgbClr val="002060"/>
                </a:solidFill>
                <a:latin typeface="UTM Cookies" panose="02040603050506020204" pitchFamily="18" charset="0"/>
              </a:rPr>
              <a:t>và</a:t>
            </a:r>
            <a:r>
              <a:rPr lang="en-US" sz="7200" b="1" dirty="0">
                <a:ln/>
                <a:solidFill>
                  <a:srgbClr val="002060"/>
                </a:solidFill>
                <a:latin typeface="UTM Cookies" panose="02040603050506020204" pitchFamily="18" charset="0"/>
              </a:rPr>
              <a:t> </a:t>
            </a:r>
            <a:r>
              <a:rPr lang="en-US" sz="7200" b="1" dirty="0" err="1">
                <a:ln/>
                <a:solidFill>
                  <a:srgbClr val="002060"/>
                </a:solidFill>
                <a:latin typeface="UTM Cookies" panose="02040603050506020204" pitchFamily="18" charset="0"/>
              </a:rPr>
              <a:t>hẹn</a:t>
            </a:r>
            <a:r>
              <a:rPr lang="en-US" sz="7200" b="1" dirty="0">
                <a:ln/>
                <a:solidFill>
                  <a:srgbClr val="002060"/>
                </a:solidFill>
                <a:latin typeface="UTM Cookies" panose="02040603050506020204" pitchFamily="18" charset="0"/>
              </a:rPr>
              <a:t> </a:t>
            </a:r>
            <a:r>
              <a:rPr lang="en-US" sz="7200" b="1" dirty="0" err="1">
                <a:ln/>
                <a:solidFill>
                  <a:srgbClr val="002060"/>
                </a:solidFill>
                <a:latin typeface="UTM Cookies" panose="02040603050506020204" pitchFamily="18" charset="0"/>
              </a:rPr>
              <a:t>gặp</a:t>
            </a:r>
            <a:r>
              <a:rPr lang="en-US" sz="7200" b="1" dirty="0">
                <a:ln/>
                <a:solidFill>
                  <a:srgbClr val="002060"/>
                </a:solidFill>
                <a:latin typeface="UTM Cookies" panose="02040603050506020204" pitchFamily="18" charset="0"/>
              </a:rPr>
              <a:t> </a:t>
            </a:r>
            <a:r>
              <a:rPr lang="en-US" sz="7200" b="1" dirty="0" err="1">
                <a:ln/>
                <a:solidFill>
                  <a:srgbClr val="002060"/>
                </a:solidFill>
                <a:latin typeface="UTM Cookies" panose="02040603050506020204" pitchFamily="18" charset="0"/>
              </a:rPr>
              <a:t>lại</a:t>
            </a:r>
            <a:endParaRPr lang="en-US" sz="7200" b="1" dirty="0">
              <a:ln/>
              <a:solidFill>
                <a:srgbClr val="002060"/>
              </a:solidFill>
              <a:latin typeface="UTM Cookies" panose="02040603050506020204" pitchFamily="18" charset="0"/>
            </a:endParaRPr>
          </a:p>
        </p:txBody>
      </p:sp>
      <p:pic>
        <p:nvPicPr>
          <p:cNvPr id="10" name="Picture 9" descr="A couple of dolls&#10;&#10;Description automatically generated with low confidence">
            <a:extLst>
              <a:ext uri="{FF2B5EF4-FFF2-40B4-BE49-F238E27FC236}">
                <a16:creationId xmlns:a16="http://schemas.microsoft.com/office/drawing/2014/main" id="{7F523C7B-8A01-960F-66A3-6E9E3AA2D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443" y="2770591"/>
            <a:ext cx="2800173" cy="2123465"/>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2B24061-D66A-889A-A531-EFAE403EA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385" y="2694928"/>
            <a:ext cx="2480688" cy="2274791"/>
          </a:xfrm>
          <a:prstGeom prst="rect">
            <a:avLst/>
          </a:prstGeom>
        </p:spPr>
      </p:pic>
    </p:spTree>
    <p:extLst>
      <p:ext uri="{BB962C8B-B14F-4D97-AF65-F5344CB8AC3E}">
        <p14:creationId xmlns:p14="http://schemas.microsoft.com/office/powerpoint/2010/main" val="3785418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2"/>
                                        </p:tgtEl>
                                        <p:attrNameLst>
                                          <p:attrName>r</p:attrName>
                                        </p:attrNameLst>
                                      </p:cBhvr>
                                    </p:animRot>
                                    <p:animRot by="-240000">
                                      <p:cBhvr>
                                        <p:cTn id="13" dur="600" fill="hold">
                                          <p:stCondLst>
                                            <p:cond delay="600"/>
                                          </p:stCondLst>
                                        </p:cTn>
                                        <p:tgtEl>
                                          <p:spTgt spid="12"/>
                                        </p:tgtEl>
                                        <p:attrNameLst>
                                          <p:attrName>r</p:attrName>
                                        </p:attrNameLst>
                                      </p:cBhvr>
                                    </p:animRot>
                                    <p:animRot by="240000">
                                      <p:cBhvr>
                                        <p:cTn id="14" dur="600" fill="hold">
                                          <p:stCondLst>
                                            <p:cond delay="1200"/>
                                          </p:stCondLst>
                                        </p:cTn>
                                        <p:tgtEl>
                                          <p:spTgt spid="12"/>
                                        </p:tgtEl>
                                        <p:attrNameLst>
                                          <p:attrName>r</p:attrName>
                                        </p:attrNameLst>
                                      </p:cBhvr>
                                    </p:animRot>
                                    <p:animRot by="-240000">
                                      <p:cBhvr>
                                        <p:cTn id="15" dur="600" fill="hold">
                                          <p:stCondLst>
                                            <p:cond delay="1800"/>
                                          </p:stCondLst>
                                        </p:cTn>
                                        <p:tgtEl>
                                          <p:spTgt spid="12"/>
                                        </p:tgtEl>
                                        <p:attrNameLst>
                                          <p:attrName>r</p:attrName>
                                        </p:attrNameLst>
                                      </p:cBhvr>
                                    </p:animRot>
                                    <p:animRot by="120000">
                                      <p:cBhvr>
                                        <p:cTn id="16" dur="600" fill="hold">
                                          <p:stCondLst>
                                            <p:cond delay="2400"/>
                                          </p:stCondLst>
                                        </p:cTn>
                                        <p:tgtEl>
                                          <p:spTgt spid="12"/>
                                        </p:tgtEl>
                                        <p:attrNameLst>
                                          <p:attrName>r</p:attrName>
                                        </p:attrNameLst>
                                      </p:cBhvr>
                                    </p:animRot>
                                  </p:childTnLst>
                                </p:cTn>
                              </p:par>
                              <p:par>
                                <p:cTn id="17" presetID="32" presetClass="emph" presetSubtype="0" fill="hold" nodeType="withEffect">
                                  <p:stCondLst>
                                    <p:cond delay="0"/>
                                  </p:st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CD361D-3F8D-9DB7-1BB8-57B6BFB97F6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3" name="Rectangle: Rounded Corners 2">
            <a:extLst>
              <a:ext uri="{FF2B5EF4-FFF2-40B4-BE49-F238E27FC236}">
                <a16:creationId xmlns:a16="http://schemas.microsoft.com/office/drawing/2014/main" id="{7A602008-2912-782C-5CAA-C200F3F55925}"/>
              </a:ext>
            </a:extLst>
          </p:cNvPr>
          <p:cNvSpPr/>
          <p:nvPr/>
        </p:nvSpPr>
        <p:spPr>
          <a:xfrm>
            <a:off x="703659" y="829151"/>
            <a:ext cx="7736681" cy="3526472"/>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2800" b="1" i="0">
                <a:solidFill>
                  <a:srgbClr val="FF0000"/>
                </a:solidFill>
                <a:effectLst/>
              </a:rPr>
              <a:t>Học sinh đề xuất những việc làm để hưởng ứng phong trào “Môi trường xanh – Cuộc sống xanh”</a:t>
            </a:r>
          </a:p>
          <a:p>
            <a:pPr algn="just"/>
            <a:r>
              <a:rPr lang="en-US" sz="2800">
                <a:solidFill>
                  <a:srgbClr val="333333"/>
                </a:solidFill>
              </a:rPr>
              <a:t>- </a:t>
            </a:r>
            <a:r>
              <a:rPr lang="vi-VN" sz="2800" b="0" i="0">
                <a:solidFill>
                  <a:srgbClr val="333333"/>
                </a:solidFill>
                <a:effectLst/>
              </a:rPr>
              <a:t>Dọn dẹp rác xung quanh khuôn viên.</a:t>
            </a:r>
          </a:p>
          <a:p>
            <a:pPr algn="just"/>
            <a:r>
              <a:rPr lang="en-US" sz="2800">
                <a:solidFill>
                  <a:srgbClr val="333333"/>
                </a:solidFill>
              </a:rPr>
              <a:t>- </a:t>
            </a:r>
            <a:r>
              <a:rPr lang="vi-VN" sz="2800" b="0" i="0">
                <a:solidFill>
                  <a:srgbClr val="333333"/>
                </a:solidFill>
                <a:effectLst/>
              </a:rPr>
              <a:t>Không vứt rác bừa bãi.</a:t>
            </a:r>
          </a:p>
          <a:p>
            <a:pPr algn="just"/>
            <a:r>
              <a:rPr lang="en-US" sz="2800">
                <a:solidFill>
                  <a:srgbClr val="333333"/>
                </a:solidFill>
              </a:rPr>
              <a:t>- </a:t>
            </a:r>
            <a:r>
              <a:rPr lang="vi-VN" sz="2800" b="0" i="0">
                <a:solidFill>
                  <a:srgbClr val="333333"/>
                </a:solidFill>
                <a:effectLst/>
              </a:rPr>
              <a:t>Trồng cây xanh, trồng hoa.</a:t>
            </a:r>
          </a:p>
          <a:p>
            <a:pPr algn="just"/>
            <a:r>
              <a:rPr lang="en-US" sz="2800">
                <a:solidFill>
                  <a:srgbClr val="333333"/>
                </a:solidFill>
              </a:rPr>
              <a:t>- </a:t>
            </a:r>
            <a:r>
              <a:rPr lang="vi-VN" sz="2800" b="0" i="0">
                <a:solidFill>
                  <a:srgbClr val="333333"/>
                </a:solidFill>
                <a:effectLst/>
              </a:rPr>
              <a:t>Tuyên truyền những việc làm tốt bảo vệ môi trường tới những người xung quanh.</a:t>
            </a:r>
          </a:p>
        </p:txBody>
      </p:sp>
    </p:spTree>
    <p:extLst>
      <p:ext uri="{BB962C8B-B14F-4D97-AF65-F5344CB8AC3E}">
        <p14:creationId xmlns:p14="http://schemas.microsoft.com/office/powerpoint/2010/main" val="3002699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AEA5298-D63B-08DB-97AD-A7D6217B6B99}"/>
              </a:ext>
            </a:extLst>
          </p:cNvPr>
          <p:cNvSpPr txBox="1"/>
          <p:nvPr/>
        </p:nvSpPr>
        <p:spPr>
          <a:xfrm>
            <a:off x="2220782" y="1435604"/>
            <a:ext cx="4702435" cy="1754326"/>
          </a:xfrm>
          <a:prstGeom prst="rect">
            <a:avLst/>
          </a:prstGeom>
          <a:noFill/>
        </p:spPr>
        <p:txBody>
          <a:bodyPr wrap="square" rtlCol="0">
            <a:spAutoFit/>
          </a:bodyPr>
          <a:lstStyle/>
          <a:p>
            <a:pPr algn="ct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Trò</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chơi</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p>
          <a:p>
            <a:pPr algn="ct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Gọi</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tên</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cảnh</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đẹp</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quê</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 </a:t>
            </a:r>
            <a:r>
              <a:rPr lang="en-US" sz="3600" dirty="0" err="1">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mình</a:t>
            </a:r>
            <a:r>
              <a:rPr lang="en-US" sz="36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a:t>
            </a:r>
          </a:p>
        </p:txBody>
      </p:sp>
      <p:sp>
        <p:nvSpPr>
          <p:cNvPr id="3" name="TextBox 15">
            <a:extLst>
              <a:ext uri="{FF2B5EF4-FFF2-40B4-BE49-F238E27FC236}">
                <a16:creationId xmlns:a16="http://schemas.microsoft.com/office/drawing/2014/main" id="{AAB6CC0D-6043-A879-9422-D44DF0701964}"/>
              </a:ext>
            </a:extLst>
          </p:cNvPr>
          <p:cNvSpPr txBox="1"/>
          <p:nvPr/>
        </p:nvSpPr>
        <p:spPr>
          <a:xfrm>
            <a:off x="3152086" y="744744"/>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1</a:t>
            </a:r>
          </a:p>
        </p:txBody>
      </p:sp>
    </p:spTree>
    <p:extLst>
      <p:ext uri="{BB962C8B-B14F-4D97-AF65-F5344CB8AC3E}">
        <p14:creationId xmlns:p14="http://schemas.microsoft.com/office/powerpoint/2010/main" val="2545876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BD3F28-B2D0-7504-D045-A2773403DDD6}"/>
              </a:ext>
            </a:extLst>
          </p:cNvPr>
          <p:cNvGrpSpPr/>
          <p:nvPr/>
        </p:nvGrpSpPr>
        <p:grpSpPr>
          <a:xfrm>
            <a:off x="1018572" y="1051298"/>
            <a:ext cx="6967806" cy="3866613"/>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just"/>
              <a:endParaRPr lang="en-US" sz="2800" b="1" dirty="0">
                <a:solidFill>
                  <a:srgbClr val="002060"/>
                </a:solidFill>
              </a:endParaRP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sp>
        <p:nvSpPr>
          <p:cNvPr id="6" name="TextBox 5">
            <a:extLst>
              <a:ext uri="{FF2B5EF4-FFF2-40B4-BE49-F238E27FC236}">
                <a16:creationId xmlns:a16="http://schemas.microsoft.com/office/drawing/2014/main" id="{29ABDFA9-2A67-8222-D790-72E67F29C7F2}"/>
              </a:ext>
            </a:extLst>
          </p:cNvPr>
          <p:cNvSpPr txBox="1"/>
          <p:nvPr/>
        </p:nvSpPr>
        <p:spPr>
          <a:xfrm>
            <a:off x="2607244" y="138556"/>
            <a:ext cx="3790461" cy="923330"/>
          </a:xfrm>
          <a:prstGeom prst="rect">
            <a:avLst/>
          </a:prstGeom>
          <a:noFill/>
        </p:spPr>
        <p:txBody>
          <a:bodyPr wrap="square" rtlCol="0">
            <a:spAutoFit/>
          </a:bodyPr>
          <a:lstStyle/>
          <a:p>
            <a:pPr algn="ctr"/>
            <a:r>
              <a:rPr lang="en-US" sz="5400" b="1">
                <a:solidFill>
                  <a:srgbClr val="002060"/>
                </a:solidFill>
                <a:effectLst>
                  <a:outerShdw blurRad="38100" dist="38100" dir="2700000" algn="tl">
                    <a:srgbClr val="000000">
                      <a:alpha val="43137"/>
                    </a:srgbClr>
                  </a:outerShdw>
                </a:effectLst>
                <a:latin typeface="#9Slide05 SVNClementine" panose="020F0502020204030203" pitchFamily="34" charset="0"/>
              </a:rPr>
              <a:t>Luật chơi</a:t>
            </a:r>
            <a:endParaRPr lang="en-US" sz="5400" b="1" dirty="0">
              <a:solidFill>
                <a:srgbClr val="002060"/>
              </a:solidFill>
              <a:effectLst>
                <a:outerShdw blurRad="38100" dist="38100" dir="2700000" algn="tl">
                  <a:srgbClr val="000000">
                    <a:alpha val="43137"/>
                  </a:srgbClr>
                </a:outerShdw>
              </a:effectLst>
              <a:latin typeface="#9Slide05 SVNClementine" panose="020F0502020204030203" pitchFamily="34" charset="0"/>
            </a:endParaRPr>
          </a:p>
        </p:txBody>
      </p:sp>
      <p:sp>
        <p:nvSpPr>
          <p:cNvPr id="16" name="Hộp Văn bản 15">
            <a:extLst>
              <a:ext uri="{FF2B5EF4-FFF2-40B4-BE49-F238E27FC236}">
                <a16:creationId xmlns:a16="http://schemas.microsoft.com/office/drawing/2014/main" id="{F3A27BB5-7361-8E7E-1823-73005E7C4C2D}"/>
              </a:ext>
            </a:extLst>
          </p:cNvPr>
          <p:cNvSpPr txBox="1"/>
          <p:nvPr/>
        </p:nvSpPr>
        <p:spPr>
          <a:xfrm>
            <a:off x="1343848" y="1222717"/>
            <a:ext cx="6456304" cy="892552"/>
          </a:xfrm>
          <a:prstGeom prst="rect">
            <a:avLst/>
          </a:prstGeom>
          <a:noFill/>
        </p:spPr>
        <p:txBody>
          <a:bodyPr wrap="square" rtlCol="0">
            <a:spAutoFit/>
          </a:bodyPr>
          <a:lstStyle/>
          <a:p>
            <a:pPr algn="just"/>
            <a:r>
              <a:rPr lang="en-US" sz="2600" b="1">
                <a:solidFill>
                  <a:srgbClr val="00B0F0"/>
                </a:solidFill>
              </a:rPr>
              <a:t>- Mỗi HS viết tên một nơi mà em thấy đẹp của địa phương mình vào mảnh giấy.</a:t>
            </a:r>
            <a:endParaRPr lang="en-US" sz="2600" b="1" dirty="0">
              <a:solidFill>
                <a:srgbClr val="00B0F0"/>
              </a:solidFill>
            </a:endParaRPr>
          </a:p>
        </p:txBody>
      </p:sp>
      <p:sp>
        <p:nvSpPr>
          <p:cNvPr id="17" name="Hộp Văn bản 16">
            <a:extLst>
              <a:ext uri="{FF2B5EF4-FFF2-40B4-BE49-F238E27FC236}">
                <a16:creationId xmlns:a16="http://schemas.microsoft.com/office/drawing/2014/main" id="{1B847B02-0F0A-20DC-BE7D-6876FAFF0122}"/>
              </a:ext>
            </a:extLst>
          </p:cNvPr>
          <p:cNvSpPr txBox="1"/>
          <p:nvPr/>
        </p:nvSpPr>
        <p:spPr>
          <a:xfrm>
            <a:off x="1343848" y="1977585"/>
            <a:ext cx="1800698" cy="492443"/>
          </a:xfrm>
          <a:prstGeom prst="rect">
            <a:avLst/>
          </a:prstGeom>
          <a:noFill/>
        </p:spPr>
        <p:txBody>
          <a:bodyPr wrap="square" rtlCol="0">
            <a:spAutoFit/>
          </a:bodyPr>
          <a:lstStyle/>
          <a:p>
            <a:r>
              <a:rPr lang="en-US" sz="2600" b="1" dirty="0">
                <a:solidFill>
                  <a:srgbClr val="00B0F0"/>
                </a:solidFill>
              </a:rPr>
              <a:t>- </a:t>
            </a:r>
            <a:r>
              <a:rPr lang="en-US" sz="2600" b="1" dirty="0" err="1">
                <a:solidFill>
                  <a:srgbClr val="00B0F0"/>
                </a:solidFill>
              </a:rPr>
              <a:t>Nhiệm</a:t>
            </a:r>
            <a:r>
              <a:rPr lang="en-US" sz="2600" b="1" dirty="0">
                <a:solidFill>
                  <a:srgbClr val="00B0F0"/>
                </a:solidFill>
              </a:rPr>
              <a:t> </a:t>
            </a:r>
            <a:r>
              <a:rPr lang="en-US" sz="2600" b="1" dirty="0" err="1">
                <a:solidFill>
                  <a:srgbClr val="00B0F0"/>
                </a:solidFill>
              </a:rPr>
              <a:t>vụ</a:t>
            </a:r>
            <a:r>
              <a:rPr lang="en-US" sz="2600" b="1" dirty="0">
                <a:solidFill>
                  <a:srgbClr val="00B0F0"/>
                </a:solidFill>
              </a:rPr>
              <a:t>:</a:t>
            </a:r>
          </a:p>
        </p:txBody>
      </p:sp>
      <p:grpSp>
        <p:nvGrpSpPr>
          <p:cNvPr id="13" name="Nhóm 12">
            <a:extLst>
              <a:ext uri="{FF2B5EF4-FFF2-40B4-BE49-F238E27FC236}">
                <a16:creationId xmlns:a16="http://schemas.microsoft.com/office/drawing/2014/main" id="{809F2F49-EAF9-9586-2428-11D411EAA8E0}"/>
              </a:ext>
            </a:extLst>
          </p:cNvPr>
          <p:cNvGrpSpPr/>
          <p:nvPr/>
        </p:nvGrpSpPr>
        <p:grpSpPr>
          <a:xfrm>
            <a:off x="1343848" y="1255867"/>
            <a:ext cx="6015917" cy="2242045"/>
            <a:chOff x="2490249" y="3413294"/>
            <a:chExt cx="3979997" cy="1231996"/>
          </a:xfrm>
        </p:grpSpPr>
        <p:sp>
          <p:nvSpPr>
            <p:cNvPr id="7" name="Hình chữ nhật: Góc Tròn 6">
              <a:extLst>
                <a:ext uri="{FF2B5EF4-FFF2-40B4-BE49-F238E27FC236}">
                  <a16:creationId xmlns:a16="http://schemas.microsoft.com/office/drawing/2014/main" id="{C08158F8-C0A9-ACD5-101D-71228F7A7188}"/>
                </a:ext>
              </a:extLst>
            </p:cNvPr>
            <p:cNvSpPr/>
            <p:nvPr/>
          </p:nvSpPr>
          <p:spPr>
            <a:xfrm>
              <a:off x="2715608" y="4054199"/>
              <a:ext cx="3754638" cy="591091"/>
            </a:xfrm>
            <a:prstGeom prst="roundRect">
              <a:avLst/>
            </a:prstGeom>
            <a:solidFill>
              <a:schemeClr val="accent2">
                <a:lumMod val="40000"/>
                <a:lumOff val="60000"/>
              </a:schemeClr>
            </a:solid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rPr>
                <a:t>Khi quản trò hô tên 1 cảnh đẹp của địa phương thì những bạn có ghi tên cảnh đẹp đó phải bước vào vòng tròn</a:t>
              </a:r>
              <a:endParaRPr lang="en-US" sz="2400" b="1" dirty="0">
                <a:solidFill>
                  <a:schemeClr val="tx1"/>
                </a:solidFill>
              </a:endParaRPr>
            </a:p>
          </p:txBody>
        </p:sp>
        <p:sp>
          <p:nvSpPr>
            <p:cNvPr id="4" name="Hộp Văn bản 3">
              <a:extLst>
                <a:ext uri="{FF2B5EF4-FFF2-40B4-BE49-F238E27FC236}">
                  <a16:creationId xmlns:a16="http://schemas.microsoft.com/office/drawing/2014/main" id="{3DA6ED5C-4073-4B1C-B403-152D3ABF9709}"/>
                </a:ext>
              </a:extLst>
            </p:cNvPr>
            <p:cNvSpPr txBox="1"/>
            <p:nvPr/>
          </p:nvSpPr>
          <p:spPr>
            <a:xfrm>
              <a:off x="2490249" y="3413294"/>
              <a:ext cx="3717195" cy="204157"/>
            </a:xfrm>
            <a:prstGeom prst="rect">
              <a:avLst/>
            </a:prstGeom>
            <a:noFill/>
          </p:spPr>
          <p:txBody>
            <a:bodyPr wrap="square" rtlCol="0">
              <a:spAutoFit/>
            </a:bodyPr>
            <a:lstStyle/>
            <a:p>
              <a:pPr algn="ctr"/>
              <a:endParaRPr lang="en-US" sz="2400" dirty="0"/>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grpSp>
        <p:nvGrpSpPr>
          <p:cNvPr id="3" name="Nhóm 22">
            <a:extLst>
              <a:ext uri="{FF2B5EF4-FFF2-40B4-BE49-F238E27FC236}">
                <a16:creationId xmlns:a16="http://schemas.microsoft.com/office/drawing/2014/main" id="{71F20106-E3E5-C5A4-FD66-02BB413B634F}"/>
              </a:ext>
            </a:extLst>
          </p:cNvPr>
          <p:cNvGrpSpPr/>
          <p:nvPr/>
        </p:nvGrpSpPr>
        <p:grpSpPr>
          <a:xfrm>
            <a:off x="608953" y="2332723"/>
            <a:ext cx="1200785" cy="994259"/>
            <a:chOff x="1927042" y="2268140"/>
            <a:chExt cx="1200785" cy="994259"/>
          </a:xfrm>
        </p:grpSpPr>
        <p:pic>
          <p:nvPicPr>
            <p:cNvPr id="5" name="Picture 17" descr="Icon&#10;&#10;Description automatically generated">
              <a:extLst>
                <a:ext uri="{FF2B5EF4-FFF2-40B4-BE49-F238E27FC236}">
                  <a16:creationId xmlns:a16="http://schemas.microsoft.com/office/drawing/2014/main" id="{5D92E459-258A-3DDA-735A-950ECFE53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042" y="2268140"/>
              <a:ext cx="1200785" cy="994259"/>
            </a:xfrm>
            <a:prstGeom prst="rect">
              <a:avLst/>
            </a:prstGeom>
          </p:spPr>
        </p:pic>
        <p:sp>
          <p:nvSpPr>
            <p:cNvPr id="14" name="Hộp Văn bản 24">
              <a:extLst>
                <a:ext uri="{FF2B5EF4-FFF2-40B4-BE49-F238E27FC236}">
                  <a16:creationId xmlns:a16="http://schemas.microsoft.com/office/drawing/2014/main" id="{83F0F77B-E978-27DD-DA8F-686C5D2D87B8}"/>
                </a:ext>
              </a:extLst>
            </p:cNvPr>
            <p:cNvSpPr txBox="1"/>
            <p:nvPr/>
          </p:nvSpPr>
          <p:spPr>
            <a:xfrm>
              <a:off x="2264828" y="2576554"/>
              <a:ext cx="641373" cy="523220"/>
            </a:xfrm>
            <a:prstGeom prst="rect">
              <a:avLst/>
            </a:prstGeom>
            <a:noFill/>
          </p:spPr>
          <p:txBody>
            <a:bodyPr wrap="square" rtlCol="0">
              <a:spAutoFit/>
            </a:bodyPr>
            <a:lstStyle/>
            <a:p>
              <a:endParaRPr lang="en-US" sz="2800" b="1" dirty="0">
                <a:solidFill>
                  <a:srgbClr val="FF0000"/>
                </a:solidFill>
              </a:endParaRPr>
            </a:p>
          </p:txBody>
        </p:sp>
      </p:grpSp>
      <p:grpSp>
        <p:nvGrpSpPr>
          <p:cNvPr id="15" name="Nhóm 12">
            <a:extLst>
              <a:ext uri="{FF2B5EF4-FFF2-40B4-BE49-F238E27FC236}">
                <a16:creationId xmlns:a16="http://schemas.microsoft.com/office/drawing/2014/main" id="{3D06368B-BBE5-D2E5-DFBF-7D6D0CBC5D92}"/>
              </a:ext>
            </a:extLst>
          </p:cNvPr>
          <p:cNvGrpSpPr/>
          <p:nvPr/>
        </p:nvGrpSpPr>
        <p:grpSpPr>
          <a:xfrm>
            <a:off x="1343848" y="2459285"/>
            <a:ext cx="6015917" cy="2242045"/>
            <a:chOff x="2490249" y="3413294"/>
            <a:chExt cx="3979997" cy="1231996"/>
          </a:xfrm>
        </p:grpSpPr>
        <p:sp>
          <p:nvSpPr>
            <p:cNvPr id="19" name="Hình chữ nhật: Góc Tròn 6">
              <a:extLst>
                <a:ext uri="{FF2B5EF4-FFF2-40B4-BE49-F238E27FC236}">
                  <a16:creationId xmlns:a16="http://schemas.microsoft.com/office/drawing/2014/main" id="{1EC4389E-DF79-44DA-5610-D3D4823FD35D}"/>
                </a:ext>
              </a:extLst>
            </p:cNvPr>
            <p:cNvSpPr/>
            <p:nvPr/>
          </p:nvSpPr>
          <p:spPr>
            <a:xfrm>
              <a:off x="2715608" y="4054199"/>
              <a:ext cx="3754638" cy="591091"/>
            </a:xfrm>
            <a:prstGeom prst="roundRect">
              <a:avLst/>
            </a:prstGeom>
            <a:solidFill>
              <a:schemeClr val="accent2">
                <a:lumMod val="40000"/>
                <a:lumOff val="60000"/>
              </a:schemeClr>
            </a:solid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rPr>
                <a:t>Lần lượt mỗi bạn sẽ nói 3 câu mô tả về cảnh đẹp mình ghi theo cảm nhận của bản thân. Nếu không mô tả được sẽ bị phạt.</a:t>
              </a:r>
              <a:endParaRPr lang="en-US" sz="2400" b="1" dirty="0">
                <a:solidFill>
                  <a:schemeClr val="tx1"/>
                </a:solidFill>
              </a:endParaRPr>
            </a:p>
          </p:txBody>
        </p:sp>
        <p:sp>
          <p:nvSpPr>
            <p:cNvPr id="21" name="Hộp Văn bản 3">
              <a:extLst>
                <a:ext uri="{FF2B5EF4-FFF2-40B4-BE49-F238E27FC236}">
                  <a16:creationId xmlns:a16="http://schemas.microsoft.com/office/drawing/2014/main" id="{0284147C-4FB3-712C-6046-EB9D65EF4F16}"/>
                </a:ext>
              </a:extLst>
            </p:cNvPr>
            <p:cNvSpPr txBox="1"/>
            <p:nvPr/>
          </p:nvSpPr>
          <p:spPr>
            <a:xfrm>
              <a:off x="2490249" y="3413294"/>
              <a:ext cx="3717195" cy="204157"/>
            </a:xfrm>
            <a:prstGeom prst="rect">
              <a:avLst/>
            </a:prstGeom>
            <a:noFill/>
          </p:spPr>
          <p:txBody>
            <a:bodyPr wrap="square" rtlCol="0">
              <a:spAutoFit/>
            </a:bodyPr>
            <a:lstStyle/>
            <a:p>
              <a:pPr algn="ctr"/>
              <a:endParaRPr lang="en-US" sz="2400" dirty="0"/>
            </a:p>
          </p:txBody>
        </p:sp>
      </p:grpSp>
      <p:grpSp>
        <p:nvGrpSpPr>
          <p:cNvPr id="23" name="Nhóm 22">
            <a:extLst>
              <a:ext uri="{FF2B5EF4-FFF2-40B4-BE49-F238E27FC236}">
                <a16:creationId xmlns:a16="http://schemas.microsoft.com/office/drawing/2014/main" id="{7758D70F-FB6B-604E-2157-C300CE8F6FD3}"/>
              </a:ext>
            </a:extLst>
          </p:cNvPr>
          <p:cNvGrpSpPr/>
          <p:nvPr/>
        </p:nvGrpSpPr>
        <p:grpSpPr>
          <a:xfrm>
            <a:off x="608953" y="3550074"/>
            <a:ext cx="1200785" cy="994259"/>
            <a:chOff x="1927042" y="2268140"/>
            <a:chExt cx="1200785" cy="994259"/>
          </a:xfrm>
        </p:grpSpPr>
        <p:pic>
          <p:nvPicPr>
            <p:cNvPr id="24" name="Picture 17" descr="Icon&#10;&#10;Description automatically generated">
              <a:extLst>
                <a:ext uri="{FF2B5EF4-FFF2-40B4-BE49-F238E27FC236}">
                  <a16:creationId xmlns:a16="http://schemas.microsoft.com/office/drawing/2014/main" id="{77FE6702-C1C3-94E1-4B93-E90908267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042" y="2268140"/>
              <a:ext cx="1200785" cy="994259"/>
            </a:xfrm>
            <a:prstGeom prst="rect">
              <a:avLst/>
            </a:prstGeom>
          </p:spPr>
        </p:pic>
        <p:sp>
          <p:nvSpPr>
            <p:cNvPr id="25" name="Hộp Văn bản 24">
              <a:extLst>
                <a:ext uri="{FF2B5EF4-FFF2-40B4-BE49-F238E27FC236}">
                  <a16:creationId xmlns:a16="http://schemas.microsoft.com/office/drawing/2014/main" id="{5DE703AB-1994-5813-6E7A-E480D9F04314}"/>
                </a:ext>
              </a:extLst>
            </p:cNvPr>
            <p:cNvSpPr txBox="1"/>
            <p:nvPr/>
          </p:nvSpPr>
          <p:spPr>
            <a:xfrm>
              <a:off x="2264828" y="2576554"/>
              <a:ext cx="641373" cy="523220"/>
            </a:xfrm>
            <a:prstGeom prst="rect">
              <a:avLst/>
            </a:prstGeom>
            <a:noFill/>
          </p:spPr>
          <p:txBody>
            <a:bodyPr wrap="square" rtlCol="0">
              <a:spAutoFit/>
            </a:bodyPr>
            <a:lstStyle/>
            <a:p>
              <a:endParaRPr lang="en-US" sz="2800" b="1" dirty="0">
                <a:solidFill>
                  <a:srgbClr val="FF0000"/>
                </a:solidFill>
              </a:endParaRPr>
            </a:p>
          </p:txBody>
        </p:sp>
      </p:grpSp>
    </p:spTree>
    <p:extLst>
      <p:ext uri="{BB962C8B-B14F-4D97-AF65-F5344CB8AC3E}">
        <p14:creationId xmlns:p14="http://schemas.microsoft.com/office/powerpoint/2010/main" val="28035722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ABDFA9-2A67-8222-D790-72E67F29C7F2}"/>
              </a:ext>
            </a:extLst>
          </p:cNvPr>
          <p:cNvSpPr txBox="1"/>
          <p:nvPr/>
        </p:nvSpPr>
        <p:spPr>
          <a:xfrm>
            <a:off x="2570118" y="59099"/>
            <a:ext cx="3790461" cy="923330"/>
          </a:xfrm>
          <a:prstGeom prst="rect">
            <a:avLst/>
          </a:prstGeom>
          <a:noFill/>
        </p:spPr>
        <p:txBody>
          <a:bodyPr wrap="square" rtlCol="0">
            <a:spAutoFit/>
          </a:bodyPr>
          <a:lstStyle/>
          <a:p>
            <a:pPr algn="ctr"/>
            <a:r>
              <a:rPr lang="en-US" sz="5400" dirty="0" err="1">
                <a:solidFill>
                  <a:srgbClr val="002060"/>
                </a:solidFill>
                <a:effectLst>
                  <a:outerShdw blurRad="38100" dist="38100" dir="2700000" algn="tl">
                    <a:srgbClr val="000000">
                      <a:alpha val="43137"/>
                    </a:srgbClr>
                  </a:outerShdw>
                </a:effectLst>
                <a:latin typeface="#9Slide05 SVNClementine" panose="020F0502020204030203" pitchFamily="34" charset="0"/>
              </a:rPr>
              <a:t>Ví</a:t>
            </a:r>
            <a:r>
              <a:rPr lang="en-US" sz="5400" dirty="0">
                <a:solidFill>
                  <a:srgbClr val="002060"/>
                </a:solidFill>
                <a:effectLst>
                  <a:outerShdw blurRad="38100" dist="38100" dir="2700000" algn="tl">
                    <a:srgbClr val="000000">
                      <a:alpha val="43137"/>
                    </a:srgbClr>
                  </a:outerShdw>
                </a:effectLst>
                <a:latin typeface="#9Slide05 SVNClementine" panose="020F0502020204030203" pitchFamily="34" charset="0"/>
              </a:rPr>
              <a:t> </a:t>
            </a:r>
            <a:r>
              <a:rPr lang="en-US" sz="5400" dirty="0" err="1">
                <a:solidFill>
                  <a:srgbClr val="002060"/>
                </a:solidFill>
                <a:effectLst>
                  <a:outerShdw blurRad="38100" dist="38100" dir="2700000" algn="tl">
                    <a:srgbClr val="000000">
                      <a:alpha val="43137"/>
                    </a:srgbClr>
                  </a:outerShdw>
                </a:effectLst>
                <a:latin typeface="#9Slide05 SVNClementine" panose="020F0502020204030203" pitchFamily="34" charset="0"/>
              </a:rPr>
              <a:t>dụ</a:t>
            </a:r>
            <a:endParaRPr lang="en-US" sz="5400" dirty="0">
              <a:solidFill>
                <a:srgbClr val="002060"/>
              </a:solidFill>
              <a:effectLst>
                <a:outerShdw blurRad="38100" dist="38100" dir="2700000" algn="tl">
                  <a:srgbClr val="000000">
                    <a:alpha val="43137"/>
                  </a:srgbClr>
                </a:outerShdw>
              </a:effectLst>
              <a:latin typeface="#9Slide05 SVNClementine" panose="020F0502020204030203" pitchFamily="34" charset="0"/>
            </a:endParaRPr>
          </a:p>
        </p:txBody>
      </p:sp>
      <p:grpSp>
        <p:nvGrpSpPr>
          <p:cNvPr id="10" name="Group 9">
            <a:extLst>
              <a:ext uri="{FF2B5EF4-FFF2-40B4-BE49-F238E27FC236}">
                <a16:creationId xmlns:a16="http://schemas.microsoft.com/office/drawing/2014/main" id="{97BD3F28-B2D0-7504-D045-A2773403DDD6}"/>
              </a:ext>
            </a:extLst>
          </p:cNvPr>
          <p:cNvGrpSpPr/>
          <p:nvPr/>
        </p:nvGrpSpPr>
        <p:grpSpPr>
          <a:xfrm>
            <a:off x="707388" y="1222461"/>
            <a:ext cx="7515922" cy="3841308"/>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1116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endParaRPr lang="en-US" sz="2800" b="1" dirty="0">
                <a:solidFill>
                  <a:srgbClr val="002060"/>
                </a:solidFill>
              </a:endParaRPr>
            </a:p>
            <a:p>
              <a:pPr algn="just"/>
              <a:r>
                <a:rPr lang="en-US" sz="2800" b="1" dirty="0">
                  <a:solidFill>
                    <a:srgbClr val="002060"/>
                  </a:solidFill>
                </a:rPr>
                <a:t> </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grpSp>
      <p:pic>
        <p:nvPicPr>
          <p:cNvPr id="3" name="Hình ảnh 2" descr="Ảnh có chứa đồ chơi, búp bê&#10;&#10;Mô tả được tạo tự động">
            <a:extLst>
              <a:ext uri="{FF2B5EF4-FFF2-40B4-BE49-F238E27FC236}">
                <a16:creationId xmlns:a16="http://schemas.microsoft.com/office/drawing/2014/main" id="{82D6E70E-2B32-C059-395D-E26EB58B3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41440" y="2412373"/>
            <a:ext cx="1572475" cy="2453079"/>
          </a:xfrm>
          <a:prstGeom prst="rect">
            <a:avLst/>
          </a:prstGeom>
        </p:spPr>
      </p:pic>
      <p:sp>
        <p:nvSpPr>
          <p:cNvPr id="12" name="Bong bóng Ý nghĩ: Hình đám mây 11">
            <a:extLst>
              <a:ext uri="{FF2B5EF4-FFF2-40B4-BE49-F238E27FC236}">
                <a16:creationId xmlns:a16="http://schemas.microsoft.com/office/drawing/2014/main" id="{1DB63731-BBE0-8504-3B4B-B111CAEC8268}"/>
              </a:ext>
            </a:extLst>
          </p:cNvPr>
          <p:cNvSpPr/>
          <p:nvPr/>
        </p:nvSpPr>
        <p:spPr>
          <a:xfrm>
            <a:off x="730378" y="1256452"/>
            <a:ext cx="1833833" cy="1179725"/>
          </a:xfrm>
          <a:prstGeom prst="cloudCallout">
            <a:avLst>
              <a:gd name="adj1" fmla="val 18973"/>
              <a:gd name="adj2" fmla="val 5661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solidFill>
                  <a:schemeClr val="accent1"/>
                </a:solidFill>
              </a:rPr>
              <a:t>Sông</a:t>
            </a:r>
            <a:endParaRPr lang="en-US" sz="3600" b="1" dirty="0">
              <a:solidFill>
                <a:schemeClr val="accent1"/>
              </a:solidFill>
            </a:endParaRPr>
          </a:p>
        </p:txBody>
      </p:sp>
      <p:grpSp>
        <p:nvGrpSpPr>
          <p:cNvPr id="26" name="Group 25">
            <a:extLst>
              <a:ext uri="{FF2B5EF4-FFF2-40B4-BE49-F238E27FC236}">
                <a16:creationId xmlns:a16="http://schemas.microsoft.com/office/drawing/2014/main" id="{B7B96091-B1B1-6C37-F9C5-E8E466815179}"/>
              </a:ext>
            </a:extLst>
          </p:cNvPr>
          <p:cNvGrpSpPr/>
          <p:nvPr/>
        </p:nvGrpSpPr>
        <p:grpSpPr>
          <a:xfrm>
            <a:off x="3556313" y="1730536"/>
            <a:ext cx="3502746" cy="3639824"/>
            <a:chOff x="3825171" y="1373211"/>
            <a:chExt cx="3502746" cy="3639824"/>
          </a:xfrm>
        </p:grpSpPr>
        <p:pic>
          <p:nvPicPr>
            <p:cNvPr id="2050" name="Picture 2" descr="Pupils stand in circle and talking back to school Vector Image">
              <a:extLst>
                <a:ext uri="{FF2B5EF4-FFF2-40B4-BE49-F238E27FC236}">
                  <a16:creationId xmlns:a16="http://schemas.microsoft.com/office/drawing/2014/main" id="{91B28DCC-45F8-7D81-EA91-9D719578731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35" b="89798" l="5100" r="95300">
                          <a14:foregroundMark x1="33800" y1="7315" x2="46700" y2="36670"/>
                          <a14:foregroundMark x1="46700" y1="36670" x2="46700" y2="36670"/>
                          <a14:foregroundMark x1="14900" y1="24832" x2="18100" y2="53898"/>
                          <a14:foregroundMark x1="5100" y1="35034" x2="5100" y2="35034"/>
                          <a14:foregroundMark x1="12900" y1="42733" x2="14100" y2="46006"/>
                          <a14:foregroundMark x1="22500" y1="72185" x2="22500" y2="72185"/>
                          <a14:foregroundMark x1="16900" y1="73051" x2="16900" y2="73051"/>
                          <a14:foregroundMark x1="38300" y1="4235" x2="42100" y2="7603"/>
                          <a14:foregroundMark x1="36800" y1="22329" x2="43100" y2="27815"/>
                          <a14:foregroundMark x1="44700" y1="22425" x2="43400" y2="25313"/>
                          <a14:foregroundMark x1="45000" y1="39557" x2="46600" y2="42060"/>
                          <a14:foregroundMark x1="40300" y1="51781" x2="41700" y2="60443"/>
                          <a14:foregroundMark x1="44700" y1="51492" x2="44600" y2="56593"/>
                          <a14:foregroundMark x1="62900" y1="88739" x2="62900" y2="88739"/>
                          <a14:foregroundMark x1="69100" y1="89028" x2="69100" y2="89028"/>
                          <a14:foregroundMark x1="62300" y1="88065" x2="62300" y2="88065"/>
                          <a14:foregroundMark x1="24100" y1="51011" x2="25800" y2="54283"/>
                          <a14:foregroundMark x1="90500" y1="19827" x2="83600" y2="40520"/>
                          <a14:foregroundMark x1="83600" y1="40520" x2="83800" y2="43503"/>
                          <a14:foregroundMark x1="86400" y1="22714" x2="82100" y2="21078"/>
                          <a14:foregroundMark x1="87400" y1="20019" x2="83700" y2="23965"/>
                          <a14:foregroundMark x1="81100" y1="24350" x2="84500" y2="23003"/>
                          <a14:foregroundMark x1="89400" y1="16651" x2="95300" y2="18479"/>
                          <a14:foregroundMark x1="22700" y1="41578" x2="23100" y2="46295"/>
                          <a14:foregroundMark x1="60500" y1="36092" x2="64200" y2="46583"/>
                          <a14:foregroundMark x1="8200" y1="27430" x2="11600" y2="24254"/>
                          <a14:foregroundMark x1="63900" y1="50337" x2="69800" y2="66699"/>
                          <a14:foregroundMark x1="45300" y1="48219" x2="45300" y2="48219"/>
                        </a14:backgroundRemoval>
                      </a14:imgEffect>
                    </a14:imgLayer>
                  </a14:imgProps>
                </a:ext>
                <a:ext uri="{28A0092B-C50C-407E-A947-70E740481C1C}">
                  <a14:useLocalDpi xmlns:a14="http://schemas.microsoft.com/office/drawing/2010/main" val="0"/>
                </a:ext>
              </a:extLst>
            </a:blip>
            <a:srcRect/>
            <a:stretch>
              <a:fillRect/>
            </a:stretch>
          </p:blipFill>
          <p:spPr bwMode="auto">
            <a:xfrm>
              <a:off x="3825171" y="1373211"/>
              <a:ext cx="3502746" cy="36398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914A863-8D1C-74D9-36D8-729C318DA6AE}"/>
                </a:ext>
              </a:extLst>
            </p:cNvPr>
            <p:cNvGrpSpPr/>
            <p:nvPr/>
          </p:nvGrpSpPr>
          <p:grpSpPr>
            <a:xfrm>
              <a:off x="5783999" y="3546044"/>
              <a:ext cx="714375" cy="338554"/>
              <a:chOff x="5783999" y="3546044"/>
              <a:chExt cx="714375" cy="338554"/>
            </a:xfrm>
          </p:grpSpPr>
          <p:sp>
            <p:nvSpPr>
              <p:cNvPr id="2" name="Rectangle: Rounded Corners 1">
                <a:extLst>
                  <a:ext uri="{FF2B5EF4-FFF2-40B4-BE49-F238E27FC236}">
                    <a16:creationId xmlns:a16="http://schemas.microsoft.com/office/drawing/2014/main" id="{1723A2B8-910A-EB8D-14AC-7C4325021584}"/>
                  </a:ext>
                </a:extLst>
              </p:cNvPr>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13" name="TextBox 12">
                <a:extLst>
                  <a:ext uri="{FF2B5EF4-FFF2-40B4-BE49-F238E27FC236}">
                    <a16:creationId xmlns:a16="http://schemas.microsoft.com/office/drawing/2014/main" id="{BE1C48D3-3AD7-60FA-9FA5-8C3EEAC83EE8}"/>
                  </a:ext>
                </a:extLst>
              </p:cNvPr>
              <p:cNvSpPr txBox="1"/>
              <p:nvPr/>
            </p:nvSpPr>
            <p:spPr>
              <a:xfrm>
                <a:off x="5783999" y="3546044"/>
                <a:ext cx="714375" cy="338554"/>
              </a:xfrm>
              <a:prstGeom prst="rect">
                <a:avLst/>
              </a:prstGeom>
              <a:noFill/>
            </p:spPr>
            <p:txBody>
              <a:bodyPr wrap="square" rtlCol="0">
                <a:spAutoFit/>
              </a:bodyPr>
              <a:lstStyle/>
              <a:p>
                <a:r>
                  <a:rPr lang="en-US" sz="1600" b="1"/>
                  <a:t>SÔNG</a:t>
                </a:r>
              </a:p>
            </p:txBody>
          </p:sp>
        </p:grpSp>
        <p:grpSp>
          <p:nvGrpSpPr>
            <p:cNvPr id="15" name="Group 14">
              <a:extLst>
                <a:ext uri="{FF2B5EF4-FFF2-40B4-BE49-F238E27FC236}">
                  <a16:creationId xmlns:a16="http://schemas.microsoft.com/office/drawing/2014/main" id="{A5CA0608-6C96-FBF9-746D-6CA84489DB7C}"/>
                </a:ext>
              </a:extLst>
            </p:cNvPr>
            <p:cNvGrpSpPr/>
            <p:nvPr/>
          </p:nvGrpSpPr>
          <p:grpSpPr>
            <a:xfrm>
              <a:off x="6432242" y="2875542"/>
              <a:ext cx="714375" cy="338554"/>
              <a:chOff x="5783999" y="3546044"/>
              <a:chExt cx="714375" cy="338554"/>
            </a:xfrm>
            <a:scene3d>
              <a:camera prst="isometricOffAxis2Left"/>
              <a:lightRig rig="threePt" dir="t"/>
            </a:scene3d>
          </p:grpSpPr>
          <p:sp>
            <p:nvSpPr>
              <p:cNvPr id="16" name="Rectangle: Rounded Corners 15">
                <a:extLst>
                  <a:ext uri="{FF2B5EF4-FFF2-40B4-BE49-F238E27FC236}">
                    <a16:creationId xmlns:a16="http://schemas.microsoft.com/office/drawing/2014/main" id="{2EEB399B-556E-DA01-412C-76DBEB41D74D}"/>
                  </a:ext>
                </a:extLst>
              </p:cNvPr>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17" name="TextBox 16">
                <a:extLst>
                  <a:ext uri="{FF2B5EF4-FFF2-40B4-BE49-F238E27FC236}">
                    <a16:creationId xmlns:a16="http://schemas.microsoft.com/office/drawing/2014/main" id="{9B9B0E89-989A-7DBE-4F0C-D32C0512567C}"/>
                  </a:ext>
                </a:extLst>
              </p:cNvPr>
              <p:cNvSpPr txBox="1"/>
              <p:nvPr/>
            </p:nvSpPr>
            <p:spPr>
              <a:xfrm>
                <a:off x="5783999" y="3546044"/>
                <a:ext cx="714375" cy="338554"/>
              </a:xfrm>
              <a:prstGeom prst="rect">
                <a:avLst/>
              </a:prstGeom>
              <a:noFill/>
            </p:spPr>
            <p:txBody>
              <a:bodyPr wrap="square" rtlCol="0">
                <a:spAutoFit/>
              </a:bodyPr>
              <a:lstStyle/>
              <a:p>
                <a:r>
                  <a:rPr lang="en-US" sz="1600" b="1"/>
                  <a:t>SÔNG</a:t>
                </a:r>
              </a:p>
            </p:txBody>
          </p:sp>
        </p:grpSp>
        <p:grpSp>
          <p:nvGrpSpPr>
            <p:cNvPr id="18" name="Group 17">
              <a:extLst>
                <a:ext uri="{FF2B5EF4-FFF2-40B4-BE49-F238E27FC236}">
                  <a16:creationId xmlns:a16="http://schemas.microsoft.com/office/drawing/2014/main" id="{F93C2168-19AF-8DC8-D7C0-E9E3E387385E}"/>
                </a:ext>
              </a:extLst>
            </p:cNvPr>
            <p:cNvGrpSpPr/>
            <p:nvPr/>
          </p:nvGrpSpPr>
          <p:grpSpPr>
            <a:xfrm>
              <a:off x="4986281" y="2423110"/>
              <a:ext cx="714375" cy="338554"/>
              <a:chOff x="5783999" y="3546044"/>
              <a:chExt cx="714375" cy="338554"/>
            </a:xfrm>
          </p:grpSpPr>
          <p:sp>
            <p:nvSpPr>
              <p:cNvPr id="19" name="Rectangle: Rounded Corners 18">
                <a:extLst>
                  <a:ext uri="{FF2B5EF4-FFF2-40B4-BE49-F238E27FC236}">
                    <a16:creationId xmlns:a16="http://schemas.microsoft.com/office/drawing/2014/main" id="{7257D4C7-BAB0-9FE2-B31F-A7B59E19C1D3}"/>
                  </a:ext>
                </a:extLst>
              </p:cNvPr>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20" name="TextBox 19">
                <a:extLst>
                  <a:ext uri="{FF2B5EF4-FFF2-40B4-BE49-F238E27FC236}">
                    <a16:creationId xmlns:a16="http://schemas.microsoft.com/office/drawing/2014/main" id="{1ACDA31A-BCF3-7B40-E23A-D3D54449F8B4}"/>
                  </a:ext>
                </a:extLst>
              </p:cNvPr>
              <p:cNvSpPr txBox="1"/>
              <p:nvPr/>
            </p:nvSpPr>
            <p:spPr>
              <a:xfrm>
                <a:off x="5783999" y="3546044"/>
                <a:ext cx="714375" cy="338554"/>
              </a:xfrm>
              <a:prstGeom prst="rect">
                <a:avLst/>
              </a:prstGeom>
              <a:noFill/>
            </p:spPr>
            <p:txBody>
              <a:bodyPr wrap="square" rtlCol="0">
                <a:spAutoFit/>
              </a:bodyPr>
              <a:lstStyle/>
              <a:p>
                <a:r>
                  <a:rPr lang="en-US" sz="1600" b="1"/>
                  <a:t>SÔNG</a:t>
                </a:r>
              </a:p>
            </p:txBody>
          </p:sp>
        </p:grpSp>
        <p:grpSp>
          <p:nvGrpSpPr>
            <p:cNvPr id="21" name="Group 20">
              <a:extLst>
                <a:ext uri="{FF2B5EF4-FFF2-40B4-BE49-F238E27FC236}">
                  <a16:creationId xmlns:a16="http://schemas.microsoft.com/office/drawing/2014/main" id="{426AC4A6-FB7C-7199-6838-B75E3157AFED}"/>
                </a:ext>
              </a:extLst>
            </p:cNvPr>
            <p:cNvGrpSpPr/>
            <p:nvPr/>
          </p:nvGrpSpPr>
          <p:grpSpPr>
            <a:xfrm>
              <a:off x="4343913" y="3226501"/>
              <a:ext cx="714375" cy="338554"/>
              <a:chOff x="5783999" y="3546044"/>
              <a:chExt cx="714375" cy="338554"/>
            </a:xfrm>
          </p:grpSpPr>
          <p:sp>
            <p:nvSpPr>
              <p:cNvPr id="22" name="Rectangle: Rounded Corners 21">
                <a:extLst>
                  <a:ext uri="{FF2B5EF4-FFF2-40B4-BE49-F238E27FC236}">
                    <a16:creationId xmlns:a16="http://schemas.microsoft.com/office/drawing/2014/main" id="{874EBEFD-3C03-B644-CE6C-613D6BD6BFC7}"/>
                  </a:ext>
                </a:extLst>
              </p:cNvPr>
              <p:cNvSpPr/>
              <p:nvPr/>
            </p:nvSpPr>
            <p:spPr>
              <a:xfrm>
                <a:off x="5865018" y="3571875"/>
                <a:ext cx="523763" cy="2928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a:p>
            </p:txBody>
          </p:sp>
          <p:sp>
            <p:nvSpPr>
              <p:cNvPr id="23" name="TextBox 22">
                <a:extLst>
                  <a:ext uri="{FF2B5EF4-FFF2-40B4-BE49-F238E27FC236}">
                    <a16:creationId xmlns:a16="http://schemas.microsoft.com/office/drawing/2014/main" id="{1E036680-08EA-8D1F-B047-A3B253EEAEF5}"/>
                  </a:ext>
                </a:extLst>
              </p:cNvPr>
              <p:cNvSpPr txBox="1"/>
              <p:nvPr/>
            </p:nvSpPr>
            <p:spPr>
              <a:xfrm>
                <a:off x="5783999" y="3546044"/>
                <a:ext cx="714375" cy="338554"/>
              </a:xfrm>
              <a:prstGeom prst="rect">
                <a:avLst/>
              </a:prstGeom>
              <a:noFill/>
            </p:spPr>
            <p:txBody>
              <a:bodyPr wrap="square" rtlCol="0">
                <a:spAutoFit/>
              </a:bodyPr>
              <a:lstStyle/>
              <a:p>
                <a:r>
                  <a:rPr lang="en-US" sz="1600" b="1"/>
                  <a:t>SÔNG</a:t>
                </a:r>
              </a:p>
            </p:txBody>
          </p:sp>
        </p:grpSp>
      </p:grpSp>
      <p:sp>
        <p:nvSpPr>
          <p:cNvPr id="25" name="Bong bóng Ý nghĩ: Hình đám mây 11">
            <a:extLst>
              <a:ext uri="{FF2B5EF4-FFF2-40B4-BE49-F238E27FC236}">
                <a16:creationId xmlns:a16="http://schemas.microsoft.com/office/drawing/2014/main" id="{8CD10640-A56C-FC28-E0FB-EBF4E611B455}"/>
              </a:ext>
            </a:extLst>
          </p:cNvPr>
          <p:cNvSpPr/>
          <p:nvPr/>
        </p:nvSpPr>
        <p:spPr>
          <a:xfrm>
            <a:off x="5263381" y="1065945"/>
            <a:ext cx="3375136" cy="1179725"/>
          </a:xfrm>
          <a:prstGeom prst="wedgeRoundRectCallout">
            <a:avLst>
              <a:gd name="adj1" fmla="val 2959"/>
              <a:gd name="adj2" fmla="val 74005"/>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b="1" dirty="0">
              <a:solidFill>
                <a:schemeClr val="accent1"/>
              </a:solidFill>
            </a:endParaRPr>
          </a:p>
        </p:txBody>
      </p:sp>
      <p:sp>
        <p:nvSpPr>
          <p:cNvPr id="28" name="TextBox 27">
            <a:extLst>
              <a:ext uri="{FF2B5EF4-FFF2-40B4-BE49-F238E27FC236}">
                <a16:creationId xmlns:a16="http://schemas.microsoft.com/office/drawing/2014/main" id="{1E3711E7-E9C9-6472-D031-578A196F6ECC}"/>
              </a:ext>
            </a:extLst>
          </p:cNvPr>
          <p:cNvSpPr txBox="1"/>
          <p:nvPr/>
        </p:nvSpPr>
        <p:spPr>
          <a:xfrm>
            <a:off x="5307686" y="1063972"/>
            <a:ext cx="3285795" cy="1200329"/>
          </a:xfrm>
          <a:prstGeom prst="rect">
            <a:avLst/>
          </a:prstGeom>
          <a:noFill/>
        </p:spPr>
        <p:txBody>
          <a:bodyPr wrap="square">
            <a:spAutoFit/>
          </a:bodyPr>
          <a:lstStyle/>
          <a:p>
            <a:pPr algn="ctr"/>
            <a:r>
              <a:rPr lang="en-US" sz="1800"/>
              <a:t>Dòng sông quê mình là sông Đào. Nước sông có màu xanh đậm. Hai bên bờ có những rặng tre xanh mướt.</a:t>
            </a:r>
            <a:endParaRPr lang="en-US" sz="1800" dirty="0"/>
          </a:p>
        </p:txBody>
      </p:sp>
    </p:spTree>
    <p:extLst>
      <p:ext uri="{BB962C8B-B14F-4D97-AF65-F5344CB8AC3E}">
        <p14:creationId xmlns:p14="http://schemas.microsoft.com/office/powerpoint/2010/main" val="30750715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AEA5298-D63B-08DB-97AD-A7D6217B6B99}"/>
              </a:ext>
            </a:extLst>
          </p:cNvPr>
          <p:cNvSpPr txBox="1"/>
          <p:nvPr/>
        </p:nvSpPr>
        <p:spPr>
          <a:xfrm>
            <a:off x="1805520" y="1483261"/>
            <a:ext cx="5532959" cy="1323439"/>
          </a:xfrm>
          <a:prstGeom prst="rect">
            <a:avLst/>
          </a:prstGeom>
          <a:noFill/>
        </p:spPr>
        <p:txBody>
          <a:bodyPr wrap="square" rtlCol="0">
            <a:spAutoFit/>
          </a:bodyPr>
          <a:lstStyle/>
          <a:p>
            <a:pPr algn="ctr"/>
            <a:r>
              <a:rPr lang="en-US" sz="4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Nhận biết về ô nhiễm môi trường</a:t>
            </a:r>
            <a:endParaRPr lang="en-US" sz="4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
        <p:nvSpPr>
          <p:cNvPr id="3" name="TextBox 15">
            <a:extLst>
              <a:ext uri="{FF2B5EF4-FFF2-40B4-BE49-F238E27FC236}">
                <a16:creationId xmlns:a16="http://schemas.microsoft.com/office/drawing/2014/main" id="{AAB6CC0D-6043-A879-9422-D44DF0701964}"/>
              </a:ext>
            </a:extLst>
          </p:cNvPr>
          <p:cNvSpPr txBox="1"/>
          <p:nvPr/>
        </p:nvSpPr>
        <p:spPr>
          <a:xfrm>
            <a:off x="3046857" y="581893"/>
            <a:ext cx="4523486" cy="769441"/>
          </a:xfrm>
          <a:prstGeom prst="rect">
            <a:avLst/>
          </a:prstGeom>
          <a:noFill/>
        </p:spPr>
        <p:txBody>
          <a:bodyPr wrap="square" rtlCol="0">
            <a:spAutoFit/>
          </a:bodyPr>
          <a:lstStyle/>
          <a:p>
            <a:r>
              <a:rPr lang="en-US" sz="4400" dirty="0" err="1">
                <a:solidFill>
                  <a:schemeClr val="accent4"/>
                </a:solidFill>
                <a:latin typeface="UVN Banh Mi" pitchFamily="2" charset="0"/>
              </a:rPr>
              <a:t>Hoạt</a:t>
            </a:r>
            <a:r>
              <a:rPr lang="en-US" sz="4400" dirty="0">
                <a:solidFill>
                  <a:schemeClr val="accent4"/>
                </a:solidFill>
                <a:latin typeface="UVN Banh Mi" pitchFamily="2" charset="0"/>
              </a:rPr>
              <a:t> </a:t>
            </a:r>
            <a:r>
              <a:rPr lang="en-US" sz="4400" dirty="0" err="1">
                <a:solidFill>
                  <a:schemeClr val="accent4"/>
                </a:solidFill>
                <a:latin typeface="UVN Banh Mi" pitchFamily="2" charset="0"/>
              </a:rPr>
              <a:t>động</a:t>
            </a:r>
            <a:r>
              <a:rPr lang="en-US" sz="4400" dirty="0">
                <a:solidFill>
                  <a:schemeClr val="accent4"/>
                </a:solidFill>
                <a:latin typeface="UVN Banh Mi" pitchFamily="2" charset="0"/>
              </a:rPr>
              <a:t> 2</a:t>
            </a:r>
          </a:p>
        </p:txBody>
      </p:sp>
    </p:spTree>
    <p:extLst>
      <p:ext uri="{BB962C8B-B14F-4D97-AF65-F5344CB8AC3E}">
        <p14:creationId xmlns:p14="http://schemas.microsoft.com/office/powerpoint/2010/main" val="154707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3463</TotalTime>
  <Words>1166</Words>
  <Application>Microsoft Office PowerPoint</Application>
  <PresentationFormat>Custom</PresentationFormat>
  <Paragraphs>175</Paragraphs>
  <Slides>44</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LNTH-LuoLuoNotangYuanti 1</vt:lpstr>
      <vt:lpstr>#9Slide05 Phobia</vt:lpstr>
      <vt:lpstr>#9Slide05 SVNClementine</vt:lpstr>
      <vt:lpstr>Arial</vt:lpstr>
      <vt:lpstr>Calibri</vt:lpstr>
      <vt:lpstr>Calibri Light</vt:lpstr>
      <vt:lpstr>iCiel Ciaobella</vt:lpstr>
      <vt:lpstr>iCiel Crocante</vt:lpstr>
      <vt:lpstr>SVN-Kitten</vt:lpstr>
      <vt:lpstr>UTM Cookies</vt:lpstr>
      <vt:lpstr>UTM Duepuntozero</vt:lpstr>
      <vt:lpstr>UVN Banh Mi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dc:creator>
  <cp:lastModifiedBy>Pham Truong</cp:lastModifiedBy>
  <cp:revision>286</cp:revision>
  <dcterms:created xsi:type="dcterms:W3CDTF">2022-06-09T06:36:28Z</dcterms:created>
  <dcterms:modified xsi:type="dcterms:W3CDTF">2023-02-20T06:38:13Z</dcterms:modified>
</cp:coreProperties>
</file>